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4" r:id="rId4"/>
  </p:sldMasterIdLst>
  <p:sldIdLst>
    <p:sldId id="256" r:id="rId5"/>
    <p:sldId id="257" r:id="rId6"/>
    <p:sldId id="261" r:id="rId7"/>
    <p:sldId id="260" r:id="rId8"/>
    <p:sldId id="262" r:id="rId9"/>
    <p:sldId id="259" r:id="rId10"/>
    <p:sldId id="264" r:id="rId11"/>
    <p:sldId id="265" r:id="rId12"/>
    <p:sldId id="266" r:id="rId13"/>
    <p:sldId id="267"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776DF6-0D17-CCB0-6FB2-2CD26515A7B5}" v="367" dt="2023-07-05T11:47:23.135"/>
    <p1510:client id="{A8CA8684-D468-4945-964F-5422253C9401}" v="2" vWet="6" dt="2023-07-05T11:16:07.8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2.xml.rels><?xml version="1.0" encoding="UTF-8" standalone="yes"?>
<Relationships xmlns="http://schemas.openxmlformats.org/package/2006/relationships"><Relationship Id="rId8" Type="http://schemas.openxmlformats.org/officeDocument/2006/relationships/hyperlink" Target="https://www.westmercia.police.uk/a/your-area/west-mercia/north-worcestershire/bromsgrove-central/?introducingyourlocalpolicingteam=about-us" TargetMode="External"/><Relationship Id="rId13" Type="http://schemas.openxmlformats.org/officeDocument/2006/relationships/hyperlink" Target="https://www.kooth.com/urgent-support" TargetMode="External"/><Relationship Id="rId3" Type="http://schemas.openxmlformats.org/officeDocument/2006/relationships/hyperlink" Target="https://thesleepcharity.org.uk/" TargetMode="External"/><Relationship Id="rId7" Type="http://schemas.openxmlformats.org/officeDocument/2006/relationships/hyperlink" Target="https://www.worcestershire.gov.uk/send-local-offer-0" TargetMode="External"/><Relationship Id="rId12" Type="http://schemas.openxmlformats.org/officeDocument/2006/relationships/hyperlink" Target="https://cranstoun.org/" TargetMode="External"/><Relationship Id="rId2" Type="http://schemas.openxmlformats.org/officeDocument/2006/relationships/hyperlink" Target="https://www.startingwellworcs.nhs.uk/henry/" TargetMode="External"/><Relationship Id="rId16" Type="http://schemas.openxmlformats.org/officeDocument/2006/relationships/hyperlink" Target="https://www.worcestershire.gov.uk/worcestershire-children-first-fostering/private-fostering" TargetMode="External"/><Relationship Id="rId1" Type="http://schemas.openxmlformats.org/officeDocument/2006/relationships/hyperlink" Target="https://www.startingwellworcs.nhs.uk/families" TargetMode="External"/><Relationship Id="rId6" Type="http://schemas.openxmlformats.org/officeDocument/2006/relationships/hyperlink" Target="https://www.startingwellworcs.nhs.uk/familly-support" TargetMode="External"/><Relationship Id="rId11" Type="http://schemas.openxmlformats.org/officeDocument/2006/relationships/hyperlink" Target="https://www.worcestershire.gov.uk/bereavement-support#:~:text=Winston's%20Wish%20is%20a%20national,person%20who%20has%20been%20bereaved." TargetMode="External"/><Relationship Id="rId5" Type="http://schemas.openxmlformats.org/officeDocument/2006/relationships/hyperlink" Target="https://www.worcestershire.gov.uk/schools/pupil-attendance-and-welfare" TargetMode="External"/><Relationship Id="rId15" Type="http://schemas.openxmlformats.org/officeDocument/2006/relationships/hyperlink" Target="https://www.worcestershire.gov.uk/childrens-social-care/get-safe" TargetMode="External"/><Relationship Id="rId10" Type="http://schemas.openxmlformats.org/officeDocument/2006/relationships/hyperlink" Target="https://www.worcestershire.gov.uk/virtual-family-hub/harmony-home" TargetMode="External"/><Relationship Id="rId4" Type="http://schemas.openxmlformats.org/officeDocument/2006/relationships/hyperlink" Target="https://www.yss.org.uk/worcestershire-young-carers/" TargetMode="External"/><Relationship Id="rId9" Type="http://schemas.openxmlformats.org/officeDocument/2006/relationships/hyperlink" Target="https://assets.publishing.service.gov.uk/media/5a7e089340f0b62302688bd0/Statutory_Guidance_-_Missing_from_care__3_.pdf" TargetMode="External"/><Relationship Id="rId14" Type="http://schemas.openxmlformats.org/officeDocument/2006/relationships/hyperlink" Target="https://saferinternet.org.uk/guide-and-resource/parents-and-carers" TargetMode="External"/></Relationships>
</file>

<file path=ppt/diagrams/_rels/drawing2.xml.rels><?xml version="1.0" encoding="UTF-8" standalone="yes"?>
<Relationships xmlns="http://schemas.openxmlformats.org/package/2006/relationships"><Relationship Id="rId8" Type="http://schemas.openxmlformats.org/officeDocument/2006/relationships/hyperlink" Target="https://www.westmercia.police.uk/a/your-area/west-mercia/north-worcestershire/bromsgrove-central/?introducingyourlocalpolicingteam=about-us" TargetMode="External"/><Relationship Id="rId13" Type="http://schemas.openxmlformats.org/officeDocument/2006/relationships/hyperlink" Target="https://www.kooth.com/urgent-support" TargetMode="External"/><Relationship Id="rId3" Type="http://schemas.openxmlformats.org/officeDocument/2006/relationships/hyperlink" Target="https://thesleepcharity.org.uk/" TargetMode="External"/><Relationship Id="rId7" Type="http://schemas.openxmlformats.org/officeDocument/2006/relationships/hyperlink" Target="https://www.worcestershire.gov.uk/send-local-offer-0" TargetMode="External"/><Relationship Id="rId12" Type="http://schemas.openxmlformats.org/officeDocument/2006/relationships/hyperlink" Target="https://cranstoun.org/" TargetMode="External"/><Relationship Id="rId2" Type="http://schemas.openxmlformats.org/officeDocument/2006/relationships/hyperlink" Target="https://www.startingwellworcs.nhs.uk/henry/" TargetMode="External"/><Relationship Id="rId16" Type="http://schemas.openxmlformats.org/officeDocument/2006/relationships/hyperlink" Target="https://www.worcestershire.gov.uk/worcestershire-children-first-fostering/private-fostering" TargetMode="External"/><Relationship Id="rId1" Type="http://schemas.openxmlformats.org/officeDocument/2006/relationships/hyperlink" Target="https://www.startingwellworcs.nhs.uk/families" TargetMode="External"/><Relationship Id="rId6" Type="http://schemas.openxmlformats.org/officeDocument/2006/relationships/hyperlink" Target="https://www.startingwellworcs.nhs.uk/familly-support" TargetMode="External"/><Relationship Id="rId11" Type="http://schemas.openxmlformats.org/officeDocument/2006/relationships/hyperlink" Target="https://www.worcestershire.gov.uk/bereavement-support#:~:text=Winston's%20Wish%20is%20a%20national,person%20who%20has%20been%20bereaved." TargetMode="External"/><Relationship Id="rId5" Type="http://schemas.openxmlformats.org/officeDocument/2006/relationships/hyperlink" Target="https://www.worcestershire.gov.uk/schools/pupil-attendance-and-welfare" TargetMode="External"/><Relationship Id="rId15" Type="http://schemas.openxmlformats.org/officeDocument/2006/relationships/hyperlink" Target="https://www.worcestershire.gov.uk/childrens-social-care/get-safe" TargetMode="External"/><Relationship Id="rId10" Type="http://schemas.openxmlformats.org/officeDocument/2006/relationships/hyperlink" Target="https://www.worcestershire.gov.uk/virtual-family-hub/harmony-home" TargetMode="External"/><Relationship Id="rId4" Type="http://schemas.openxmlformats.org/officeDocument/2006/relationships/hyperlink" Target="https://www.yss.org.uk/worcestershire-young-carers/" TargetMode="External"/><Relationship Id="rId9" Type="http://schemas.openxmlformats.org/officeDocument/2006/relationships/hyperlink" Target="https://assets.publishing.service.gov.uk/media/5a7e089340f0b62302688bd0/Statutory_Guidance_-_Missing_from_care__3_.pdf" TargetMode="External"/><Relationship Id="rId14" Type="http://schemas.openxmlformats.org/officeDocument/2006/relationships/hyperlink" Target="https://saferinternet.org.uk/guide-and-resource/parents-and-carers"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2C4933-35F9-4F99-9651-2B43E606227D}"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BE7B5846-F268-4EFB-8E63-C95AE46A4DAB}">
      <dgm:prSet/>
      <dgm:spPr/>
      <dgm:t>
        <a:bodyPr/>
        <a:lstStyle/>
        <a:p>
          <a:r>
            <a:rPr lang="en-GB" dirty="0"/>
            <a:t>Early help means providing support as soon as a problem appears, to stop it getting worse. This could be at any point in a child’s life from birth to the teenage years.</a:t>
          </a:r>
          <a:endParaRPr lang="en-US" dirty="0"/>
        </a:p>
      </dgm:t>
    </dgm:pt>
    <dgm:pt modelId="{136B0B99-2E74-4BEB-93C6-E28BC1FFE53E}" type="parTrans" cxnId="{59124184-F361-40E5-9DCA-0424946F8A81}">
      <dgm:prSet/>
      <dgm:spPr/>
      <dgm:t>
        <a:bodyPr/>
        <a:lstStyle/>
        <a:p>
          <a:endParaRPr lang="en-US"/>
        </a:p>
      </dgm:t>
    </dgm:pt>
    <dgm:pt modelId="{4A369E37-8AF8-4C7E-8253-C049FE5F82CE}" type="sibTrans" cxnId="{59124184-F361-40E5-9DCA-0424946F8A81}">
      <dgm:prSet/>
      <dgm:spPr/>
      <dgm:t>
        <a:bodyPr/>
        <a:lstStyle/>
        <a:p>
          <a:endParaRPr lang="en-US"/>
        </a:p>
      </dgm:t>
    </dgm:pt>
    <dgm:pt modelId="{51286726-0C49-4FB4-ACB7-D1E1A1D0620E}">
      <dgm:prSet/>
      <dgm:spPr/>
      <dgm:t>
        <a:bodyPr/>
        <a:lstStyle/>
        <a:p>
          <a:pPr rtl="0"/>
          <a:r>
            <a:rPr lang="en-GB" dirty="0"/>
            <a:t>Anyone can provide early </a:t>
          </a:r>
          <a:r>
            <a:rPr lang="en-GB" dirty="0">
              <a:latin typeface="Gill Sans Nova"/>
            </a:rPr>
            <a:t>help you</a:t>
          </a:r>
          <a:r>
            <a:rPr lang="en-GB" dirty="0"/>
            <a:t> don’t need to be an expert professional. Early Help is not about passing the issue on to an expert, but thinking about the best support we can offer.</a:t>
          </a:r>
          <a:endParaRPr lang="en-US" dirty="0"/>
        </a:p>
      </dgm:t>
    </dgm:pt>
    <dgm:pt modelId="{1F64EBFD-5464-4F86-ABB6-A5579EA8DF62}" type="parTrans" cxnId="{240A8261-BD0F-41D7-90F0-A58C1C730AA6}">
      <dgm:prSet/>
      <dgm:spPr/>
      <dgm:t>
        <a:bodyPr/>
        <a:lstStyle/>
        <a:p>
          <a:endParaRPr lang="en-US"/>
        </a:p>
      </dgm:t>
    </dgm:pt>
    <dgm:pt modelId="{DC3756FC-4F37-43AC-AE09-6509A2FB001F}" type="sibTrans" cxnId="{240A8261-BD0F-41D7-90F0-A58C1C730AA6}">
      <dgm:prSet/>
      <dgm:spPr/>
      <dgm:t>
        <a:bodyPr/>
        <a:lstStyle/>
        <a:p>
          <a:endParaRPr lang="en-US"/>
        </a:p>
      </dgm:t>
    </dgm:pt>
    <dgm:pt modelId="{0D8E32F6-FB54-41A3-B511-BF24CA0294DC}">
      <dgm:prSet/>
      <dgm:spPr/>
      <dgm:t>
        <a:bodyPr/>
        <a:lstStyle/>
        <a:p>
          <a:endParaRPr lang="en-US" dirty="0"/>
        </a:p>
      </dgm:t>
    </dgm:pt>
    <dgm:pt modelId="{1110C7A1-5A52-40ED-8C31-6065D6D98394}" type="parTrans" cxnId="{A7D207B8-C5DF-48EF-BEF5-0F52F5F8AE30}">
      <dgm:prSet/>
      <dgm:spPr/>
      <dgm:t>
        <a:bodyPr/>
        <a:lstStyle/>
        <a:p>
          <a:endParaRPr lang="en-US"/>
        </a:p>
      </dgm:t>
    </dgm:pt>
    <dgm:pt modelId="{63DCE9EB-40ED-4D77-84DB-480540682D65}" type="sibTrans" cxnId="{A7D207B8-C5DF-48EF-BEF5-0F52F5F8AE30}">
      <dgm:prSet/>
      <dgm:spPr/>
      <dgm:t>
        <a:bodyPr/>
        <a:lstStyle/>
        <a:p>
          <a:endParaRPr lang="en-US"/>
        </a:p>
      </dgm:t>
    </dgm:pt>
    <dgm:pt modelId="{8FFA0B9A-C2A1-4BEB-AC6D-7F11AF96ADA7}" type="pres">
      <dgm:prSet presAssocID="{1D2C4933-35F9-4F99-9651-2B43E606227D}" presName="vert0" presStyleCnt="0">
        <dgm:presLayoutVars>
          <dgm:dir/>
          <dgm:animOne val="branch"/>
          <dgm:animLvl val="lvl"/>
        </dgm:presLayoutVars>
      </dgm:prSet>
      <dgm:spPr/>
    </dgm:pt>
    <dgm:pt modelId="{8DAB91F0-DDE7-4604-9B3A-5DD8FC4AB95C}" type="pres">
      <dgm:prSet presAssocID="{BE7B5846-F268-4EFB-8E63-C95AE46A4DAB}" presName="thickLine" presStyleLbl="alignNode1" presStyleIdx="0" presStyleCnt="3"/>
      <dgm:spPr/>
    </dgm:pt>
    <dgm:pt modelId="{339412A6-6C4E-43B1-8D42-881E424439F9}" type="pres">
      <dgm:prSet presAssocID="{BE7B5846-F268-4EFB-8E63-C95AE46A4DAB}" presName="horz1" presStyleCnt="0"/>
      <dgm:spPr/>
    </dgm:pt>
    <dgm:pt modelId="{E3A0E078-107C-4A40-BF9B-75964EDCEFE4}" type="pres">
      <dgm:prSet presAssocID="{BE7B5846-F268-4EFB-8E63-C95AE46A4DAB}" presName="tx1" presStyleLbl="revTx" presStyleIdx="0" presStyleCnt="3"/>
      <dgm:spPr/>
    </dgm:pt>
    <dgm:pt modelId="{FAD70B60-3642-463D-BB35-81CDB1937305}" type="pres">
      <dgm:prSet presAssocID="{BE7B5846-F268-4EFB-8E63-C95AE46A4DAB}" presName="vert1" presStyleCnt="0"/>
      <dgm:spPr/>
    </dgm:pt>
    <dgm:pt modelId="{5AC20BF0-D0F8-4EFF-840F-240AC092AC84}" type="pres">
      <dgm:prSet presAssocID="{51286726-0C49-4FB4-ACB7-D1E1A1D0620E}" presName="thickLine" presStyleLbl="alignNode1" presStyleIdx="1" presStyleCnt="3"/>
      <dgm:spPr/>
    </dgm:pt>
    <dgm:pt modelId="{C7507632-D069-4778-84D7-AB5BDB3DA05A}" type="pres">
      <dgm:prSet presAssocID="{51286726-0C49-4FB4-ACB7-D1E1A1D0620E}" presName="horz1" presStyleCnt="0"/>
      <dgm:spPr/>
    </dgm:pt>
    <dgm:pt modelId="{870337AE-60F9-48BF-AEA1-2109CB1EB013}" type="pres">
      <dgm:prSet presAssocID="{51286726-0C49-4FB4-ACB7-D1E1A1D0620E}" presName="tx1" presStyleLbl="revTx" presStyleIdx="1" presStyleCnt="3"/>
      <dgm:spPr/>
    </dgm:pt>
    <dgm:pt modelId="{B16729DA-EB34-42D4-BCF0-B05347034704}" type="pres">
      <dgm:prSet presAssocID="{51286726-0C49-4FB4-ACB7-D1E1A1D0620E}" presName="vert1" presStyleCnt="0"/>
      <dgm:spPr/>
    </dgm:pt>
    <dgm:pt modelId="{2694E8C7-8B41-46E5-816D-559CA693715D}" type="pres">
      <dgm:prSet presAssocID="{0D8E32F6-FB54-41A3-B511-BF24CA0294DC}" presName="thickLine" presStyleLbl="alignNode1" presStyleIdx="2" presStyleCnt="3"/>
      <dgm:spPr/>
    </dgm:pt>
    <dgm:pt modelId="{E3374ED2-D2BF-4B3C-AE41-008144436D2B}" type="pres">
      <dgm:prSet presAssocID="{0D8E32F6-FB54-41A3-B511-BF24CA0294DC}" presName="horz1" presStyleCnt="0"/>
      <dgm:spPr/>
    </dgm:pt>
    <dgm:pt modelId="{DE9A752B-A09F-43F8-A2E3-A36F26D1E0F6}" type="pres">
      <dgm:prSet presAssocID="{0D8E32F6-FB54-41A3-B511-BF24CA0294DC}" presName="tx1" presStyleLbl="revTx" presStyleIdx="2" presStyleCnt="3"/>
      <dgm:spPr/>
    </dgm:pt>
    <dgm:pt modelId="{E94217A3-01D5-4CF4-A983-DD67138C3D23}" type="pres">
      <dgm:prSet presAssocID="{0D8E32F6-FB54-41A3-B511-BF24CA0294DC}" presName="vert1" presStyleCnt="0"/>
      <dgm:spPr/>
    </dgm:pt>
  </dgm:ptLst>
  <dgm:cxnLst>
    <dgm:cxn modelId="{C9B98821-B64F-46AE-A4B3-67BF16B38A2A}" type="presOf" srcId="{51286726-0C49-4FB4-ACB7-D1E1A1D0620E}" destId="{870337AE-60F9-48BF-AEA1-2109CB1EB013}" srcOrd="0" destOrd="0" presId="urn:microsoft.com/office/officeart/2008/layout/LinedList"/>
    <dgm:cxn modelId="{240A8261-BD0F-41D7-90F0-A58C1C730AA6}" srcId="{1D2C4933-35F9-4F99-9651-2B43E606227D}" destId="{51286726-0C49-4FB4-ACB7-D1E1A1D0620E}" srcOrd="1" destOrd="0" parTransId="{1F64EBFD-5464-4F86-ABB6-A5579EA8DF62}" sibTransId="{DC3756FC-4F37-43AC-AE09-6509A2FB001F}"/>
    <dgm:cxn modelId="{AF2FF552-3B6C-4D9C-B485-D1B2E6A89205}" type="presOf" srcId="{1D2C4933-35F9-4F99-9651-2B43E606227D}" destId="{8FFA0B9A-C2A1-4BEB-AC6D-7F11AF96ADA7}" srcOrd="0" destOrd="0" presId="urn:microsoft.com/office/officeart/2008/layout/LinedList"/>
    <dgm:cxn modelId="{65BACC77-032B-4F80-8A7E-3880099CF2D3}" type="presOf" srcId="{BE7B5846-F268-4EFB-8E63-C95AE46A4DAB}" destId="{E3A0E078-107C-4A40-BF9B-75964EDCEFE4}" srcOrd="0" destOrd="0" presId="urn:microsoft.com/office/officeart/2008/layout/LinedList"/>
    <dgm:cxn modelId="{59124184-F361-40E5-9DCA-0424946F8A81}" srcId="{1D2C4933-35F9-4F99-9651-2B43E606227D}" destId="{BE7B5846-F268-4EFB-8E63-C95AE46A4DAB}" srcOrd="0" destOrd="0" parTransId="{136B0B99-2E74-4BEB-93C6-E28BC1FFE53E}" sibTransId="{4A369E37-8AF8-4C7E-8253-C049FE5F82CE}"/>
    <dgm:cxn modelId="{A7D207B8-C5DF-48EF-BEF5-0F52F5F8AE30}" srcId="{1D2C4933-35F9-4F99-9651-2B43E606227D}" destId="{0D8E32F6-FB54-41A3-B511-BF24CA0294DC}" srcOrd="2" destOrd="0" parTransId="{1110C7A1-5A52-40ED-8C31-6065D6D98394}" sibTransId="{63DCE9EB-40ED-4D77-84DB-480540682D65}"/>
    <dgm:cxn modelId="{FA1518E4-451C-4427-9C68-E93C858DBB67}" type="presOf" srcId="{0D8E32F6-FB54-41A3-B511-BF24CA0294DC}" destId="{DE9A752B-A09F-43F8-A2E3-A36F26D1E0F6}" srcOrd="0" destOrd="0" presId="urn:microsoft.com/office/officeart/2008/layout/LinedList"/>
    <dgm:cxn modelId="{B1C0D422-69A1-404F-B253-B9F03B39DD11}" type="presParOf" srcId="{8FFA0B9A-C2A1-4BEB-AC6D-7F11AF96ADA7}" destId="{8DAB91F0-DDE7-4604-9B3A-5DD8FC4AB95C}" srcOrd="0" destOrd="0" presId="urn:microsoft.com/office/officeart/2008/layout/LinedList"/>
    <dgm:cxn modelId="{A7768A0F-2BF3-4E04-9B9E-6D64C0494E3A}" type="presParOf" srcId="{8FFA0B9A-C2A1-4BEB-AC6D-7F11AF96ADA7}" destId="{339412A6-6C4E-43B1-8D42-881E424439F9}" srcOrd="1" destOrd="0" presId="urn:microsoft.com/office/officeart/2008/layout/LinedList"/>
    <dgm:cxn modelId="{F55B7DD6-FCF6-4431-A3A8-CB1A4DE94BAC}" type="presParOf" srcId="{339412A6-6C4E-43B1-8D42-881E424439F9}" destId="{E3A0E078-107C-4A40-BF9B-75964EDCEFE4}" srcOrd="0" destOrd="0" presId="urn:microsoft.com/office/officeart/2008/layout/LinedList"/>
    <dgm:cxn modelId="{1AEC5415-7731-45A9-8A39-80C75E09D743}" type="presParOf" srcId="{339412A6-6C4E-43B1-8D42-881E424439F9}" destId="{FAD70B60-3642-463D-BB35-81CDB1937305}" srcOrd="1" destOrd="0" presId="urn:microsoft.com/office/officeart/2008/layout/LinedList"/>
    <dgm:cxn modelId="{F7BF5353-63DD-4F0C-A182-712CB18652C1}" type="presParOf" srcId="{8FFA0B9A-C2A1-4BEB-AC6D-7F11AF96ADA7}" destId="{5AC20BF0-D0F8-4EFF-840F-240AC092AC84}" srcOrd="2" destOrd="0" presId="urn:microsoft.com/office/officeart/2008/layout/LinedList"/>
    <dgm:cxn modelId="{30F38F1B-A4ED-4764-B597-79B9BDB145CA}" type="presParOf" srcId="{8FFA0B9A-C2A1-4BEB-AC6D-7F11AF96ADA7}" destId="{C7507632-D069-4778-84D7-AB5BDB3DA05A}" srcOrd="3" destOrd="0" presId="urn:microsoft.com/office/officeart/2008/layout/LinedList"/>
    <dgm:cxn modelId="{56B24021-9C91-46FF-B74E-9CCB46110199}" type="presParOf" srcId="{C7507632-D069-4778-84D7-AB5BDB3DA05A}" destId="{870337AE-60F9-48BF-AEA1-2109CB1EB013}" srcOrd="0" destOrd="0" presId="urn:microsoft.com/office/officeart/2008/layout/LinedList"/>
    <dgm:cxn modelId="{66AFF683-A241-4DB8-9648-95CB6723F6BB}" type="presParOf" srcId="{C7507632-D069-4778-84D7-AB5BDB3DA05A}" destId="{B16729DA-EB34-42D4-BCF0-B05347034704}" srcOrd="1" destOrd="0" presId="urn:microsoft.com/office/officeart/2008/layout/LinedList"/>
    <dgm:cxn modelId="{EEF8EB9C-8E2A-4654-B71B-8BEF9837CEFC}" type="presParOf" srcId="{8FFA0B9A-C2A1-4BEB-AC6D-7F11AF96ADA7}" destId="{2694E8C7-8B41-46E5-816D-559CA693715D}" srcOrd="4" destOrd="0" presId="urn:microsoft.com/office/officeart/2008/layout/LinedList"/>
    <dgm:cxn modelId="{4BD276D2-27F2-40E5-84BE-7DE456E32E56}" type="presParOf" srcId="{8FFA0B9A-C2A1-4BEB-AC6D-7F11AF96ADA7}" destId="{E3374ED2-D2BF-4B3C-AE41-008144436D2B}" srcOrd="5" destOrd="0" presId="urn:microsoft.com/office/officeart/2008/layout/LinedList"/>
    <dgm:cxn modelId="{16273990-2F9C-4048-A6CC-5EC7820F4A40}" type="presParOf" srcId="{E3374ED2-D2BF-4B3C-AE41-008144436D2B}" destId="{DE9A752B-A09F-43F8-A2E3-A36F26D1E0F6}" srcOrd="0" destOrd="0" presId="urn:microsoft.com/office/officeart/2008/layout/LinedList"/>
    <dgm:cxn modelId="{15DE4B89-2FF4-431A-99BA-BB579E292656}" type="presParOf" srcId="{E3374ED2-D2BF-4B3C-AE41-008144436D2B}" destId="{E94217A3-01D5-4CF4-A983-DD67138C3D2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F1EA05-29E2-4EDD-BA28-9B6E1CABBDD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1712576-BA24-4298-B747-01A935B7BC91}">
      <dgm:prSet/>
      <dgm:spPr/>
      <dgm:t>
        <a:bodyPr/>
        <a:lstStyle/>
        <a:p>
          <a:r>
            <a:rPr lang="en-GB" dirty="0"/>
            <a:t>-</a:t>
          </a:r>
          <a:r>
            <a:rPr lang="en-GB" dirty="0">
              <a:hlinkClick xmlns:r="http://schemas.openxmlformats.org/officeDocument/2006/relationships" r:id="rId1"/>
            </a:rPr>
            <a:t>Families who would like advice around routines and family rules </a:t>
          </a:r>
          <a:endParaRPr lang="en-US" dirty="0"/>
        </a:p>
      </dgm:t>
    </dgm:pt>
    <dgm:pt modelId="{9D9AE238-62F7-4EC4-970E-8CB5A60C2172}" type="parTrans" cxnId="{D9CE7062-2EA7-4578-A0A1-33F2E2A3C09C}">
      <dgm:prSet/>
      <dgm:spPr/>
      <dgm:t>
        <a:bodyPr/>
        <a:lstStyle/>
        <a:p>
          <a:endParaRPr lang="en-US"/>
        </a:p>
      </dgm:t>
    </dgm:pt>
    <dgm:pt modelId="{C5378163-24F3-4BE5-ACE5-3A6F93702F16}" type="sibTrans" cxnId="{D9CE7062-2EA7-4578-A0A1-33F2E2A3C09C}">
      <dgm:prSet/>
      <dgm:spPr/>
      <dgm:t>
        <a:bodyPr/>
        <a:lstStyle/>
        <a:p>
          <a:endParaRPr lang="en-US"/>
        </a:p>
      </dgm:t>
    </dgm:pt>
    <dgm:pt modelId="{DA6D21E2-E103-4691-98F1-B22B366A88CB}">
      <dgm:prSet/>
      <dgm:spPr/>
      <dgm:t>
        <a:bodyPr/>
        <a:lstStyle/>
        <a:p>
          <a:r>
            <a:rPr lang="en-GB" dirty="0"/>
            <a:t>- </a:t>
          </a:r>
          <a:r>
            <a:rPr lang="en-GB" dirty="0">
              <a:hlinkClick xmlns:r="http://schemas.openxmlformats.org/officeDocument/2006/relationships" r:id="rId2"/>
            </a:rPr>
            <a:t>Families who would like advice about healthy eating</a:t>
          </a:r>
          <a:endParaRPr lang="en-US" dirty="0"/>
        </a:p>
      </dgm:t>
    </dgm:pt>
    <dgm:pt modelId="{C1BF4853-F897-4FE2-A4BF-57561A2D5508}" type="parTrans" cxnId="{2B2C86CF-D215-440D-B5D8-603A4240006A}">
      <dgm:prSet/>
      <dgm:spPr/>
      <dgm:t>
        <a:bodyPr/>
        <a:lstStyle/>
        <a:p>
          <a:endParaRPr lang="en-US"/>
        </a:p>
      </dgm:t>
    </dgm:pt>
    <dgm:pt modelId="{0A767F39-8D91-4EA9-9E3C-485DEDF686CF}" type="sibTrans" cxnId="{2B2C86CF-D215-440D-B5D8-603A4240006A}">
      <dgm:prSet/>
      <dgm:spPr/>
      <dgm:t>
        <a:bodyPr/>
        <a:lstStyle/>
        <a:p>
          <a:endParaRPr lang="en-US"/>
        </a:p>
      </dgm:t>
    </dgm:pt>
    <dgm:pt modelId="{CE15C904-BA39-49F0-BA1D-A69BCF9B4121}">
      <dgm:prSet/>
      <dgm:spPr/>
      <dgm:t>
        <a:bodyPr/>
        <a:lstStyle/>
        <a:p>
          <a:r>
            <a:rPr lang="en-GB" dirty="0"/>
            <a:t>- </a:t>
          </a:r>
          <a:r>
            <a:rPr lang="en-GB" dirty="0">
              <a:hlinkClick xmlns:r="http://schemas.openxmlformats.org/officeDocument/2006/relationships" r:id="rId3"/>
            </a:rPr>
            <a:t>Families who would like advice around healthy sleep patterns </a:t>
          </a:r>
          <a:endParaRPr lang="en-US" dirty="0"/>
        </a:p>
      </dgm:t>
    </dgm:pt>
    <dgm:pt modelId="{752B89A9-D6F5-4441-AB83-BE54F5F8C040}" type="parTrans" cxnId="{959F4819-5F1D-4C41-8367-80F2326C79EB}">
      <dgm:prSet/>
      <dgm:spPr/>
      <dgm:t>
        <a:bodyPr/>
        <a:lstStyle/>
        <a:p>
          <a:endParaRPr lang="en-US"/>
        </a:p>
      </dgm:t>
    </dgm:pt>
    <dgm:pt modelId="{5BF08CBD-ECDA-4BEC-9B5B-4985FC683480}" type="sibTrans" cxnId="{959F4819-5F1D-4C41-8367-80F2326C79EB}">
      <dgm:prSet/>
      <dgm:spPr/>
      <dgm:t>
        <a:bodyPr/>
        <a:lstStyle/>
        <a:p>
          <a:endParaRPr lang="en-US"/>
        </a:p>
      </dgm:t>
    </dgm:pt>
    <dgm:pt modelId="{B6C5D241-DCAE-478E-AF17-515BB3C480E5}">
      <dgm:prSet/>
      <dgm:spPr/>
      <dgm:t>
        <a:bodyPr/>
        <a:lstStyle/>
        <a:p>
          <a:r>
            <a:rPr lang="en-GB" dirty="0"/>
            <a:t>- </a:t>
          </a:r>
          <a:r>
            <a:rPr lang="en-GB" dirty="0">
              <a:hlinkClick xmlns:r="http://schemas.openxmlformats.org/officeDocument/2006/relationships" r:id="rId4"/>
            </a:rPr>
            <a:t>Children who are caring for a family member </a:t>
          </a:r>
          <a:endParaRPr lang="en-US" dirty="0"/>
        </a:p>
      </dgm:t>
    </dgm:pt>
    <dgm:pt modelId="{740DB070-78C2-4606-A12D-627C7070FB2E}" type="parTrans" cxnId="{03194CC8-FA5D-4D66-98C4-601D2B1BF015}">
      <dgm:prSet/>
      <dgm:spPr/>
      <dgm:t>
        <a:bodyPr/>
        <a:lstStyle/>
        <a:p>
          <a:endParaRPr lang="en-US"/>
        </a:p>
      </dgm:t>
    </dgm:pt>
    <dgm:pt modelId="{EAFFA149-42C4-4FAC-B14E-538DDFC10F70}" type="sibTrans" cxnId="{03194CC8-FA5D-4D66-98C4-601D2B1BF015}">
      <dgm:prSet/>
      <dgm:spPr/>
      <dgm:t>
        <a:bodyPr/>
        <a:lstStyle/>
        <a:p>
          <a:endParaRPr lang="en-US"/>
        </a:p>
      </dgm:t>
    </dgm:pt>
    <dgm:pt modelId="{25E120D2-FF32-49BE-BF53-897849DB9154}">
      <dgm:prSet/>
      <dgm:spPr>
        <a:solidFill>
          <a:schemeClr val="accent5">
            <a:lumMod val="40000"/>
            <a:lumOff val="60000"/>
          </a:schemeClr>
        </a:solidFill>
      </dgm:spPr>
      <dgm:t>
        <a:bodyPr/>
        <a:lstStyle/>
        <a:p>
          <a:r>
            <a:rPr lang="en-GB" dirty="0"/>
            <a:t>- </a:t>
          </a:r>
          <a:r>
            <a:rPr lang="en-GB" dirty="0">
              <a:hlinkClick xmlns:r="http://schemas.openxmlformats.org/officeDocument/2006/relationships" r:id="rId5"/>
            </a:rPr>
            <a:t>Children who may not want to go to school for different reasons</a:t>
          </a:r>
          <a:endParaRPr lang="en-US" dirty="0"/>
        </a:p>
      </dgm:t>
    </dgm:pt>
    <dgm:pt modelId="{4B89BDF3-CD2D-488D-A80B-189E46385C87}" type="parTrans" cxnId="{201AFF12-1CCB-4BF3-AC01-ADA4665BEF5A}">
      <dgm:prSet/>
      <dgm:spPr/>
      <dgm:t>
        <a:bodyPr/>
        <a:lstStyle/>
        <a:p>
          <a:endParaRPr lang="en-US"/>
        </a:p>
      </dgm:t>
    </dgm:pt>
    <dgm:pt modelId="{D3AC58BC-BEDE-412C-A2C8-C3466B13E545}" type="sibTrans" cxnId="{201AFF12-1CCB-4BF3-AC01-ADA4665BEF5A}">
      <dgm:prSet/>
      <dgm:spPr/>
      <dgm:t>
        <a:bodyPr/>
        <a:lstStyle/>
        <a:p>
          <a:endParaRPr lang="en-US"/>
        </a:p>
      </dgm:t>
    </dgm:pt>
    <dgm:pt modelId="{C5430B30-6204-4284-BDFB-A5D5E6C9782E}">
      <dgm:prSet/>
      <dgm:spPr/>
      <dgm:t>
        <a:bodyPr/>
        <a:lstStyle/>
        <a:p>
          <a:r>
            <a:rPr lang="en-GB" dirty="0"/>
            <a:t>- </a:t>
          </a:r>
          <a:r>
            <a:rPr lang="en-GB" dirty="0">
              <a:hlinkClick xmlns:r="http://schemas.openxmlformats.org/officeDocument/2006/relationships" r:id="rId6"/>
            </a:rPr>
            <a:t>Families who are struggling financially</a:t>
          </a:r>
          <a:endParaRPr lang="en-US" dirty="0"/>
        </a:p>
      </dgm:t>
    </dgm:pt>
    <dgm:pt modelId="{9CDAE6B3-A6F2-48BD-99B6-A85A484F864C}" type="parTrans" cxnId="{2C43064F-F000-48B4-9343-3D86EB0D951D}">
      <dgm:prSet/>
      <dgm:spPr/>
      <dgm:t>
        <a:bodyPr/>
        <a:lstStyle/>
        <a:p>
          <a:endParaRPr lang="en-US"/>
        </a:p>
      </dgm:t>
    </dgm:pt>
    <dgm:pt modelId="{AE6E3C82-7604-45CE-AFE4-E8F3A404527C}" type="sibTrans" cxnId="{2C43064F-F000-48B4-9343-3D86EB0D951D}">
      <dgm:prSet/>
      <dgm:spPr/>
      <dgm:t>
        <a:bodyPr/>
        <a:lstStyle/>
        <a:p>
          <a:endParaRPr lang="en-US"/>
        </a:p>
      </dgm:t>
    </dgm:pt>
    <dgm:pt modelId="{92A9D580-27E3-41C9-AABD-C072709D1325}">
      <dgm:prSet/>
      <dgm:spPr/>
      <dgm:t>
        <a:bodyPr/>
        <a:lstStyle/>
        <a:p>
          <a:r>
            <a:rPr lang="en-GB" dirty="0"/>
            <a:t>- </a:t>
          </a:r>
          <a:r>
            <a:rPr lang="en-GB" dirty="0">
              <a:hlinkClick xmlns:r="http://schemas.openxmlformats.org/officeDocument/2006/relationships" r:id="rId7"/>
            </a:rPr>
            <a:t>Children in the family have special educational needs (SEND)</a:t>
          </a:r>
          <a:endParaRPr lang="en-US" dirty="0"/>
        </a:p>
      </dgm:t>
    </dgm:pt>
    <dgm:pt modelId="{70521736-CA5B-4058-82B1-37D5387DAB92}" type="parTrans" cxnId="{D6749519-0657-4168-B846-6B98D0E7B4C2}">
      <dgm:prSet/>
      <dgm:spPr/>
      <dgm:t>
        <a:bodyPr/>
        <a:lstStyle/>
        <a:p>
          <a:endParaRPr lang="en-US"/>
        </a:p>
      </dgm:t>
    </dgm:pt>
    <dgm:pt modelId="{FB261DC8-994B-47BB-896B-BF8181E089E2}" type="sibTrans" cxnId="{D6749519-0657-4168-B846-6B98D0E7B4C2}">
      <dgm:prSet/>
      <dgm:spPr/>
      <dgm:t>
        <a:bodyPr/>
        <a:lstStyle/>
        <a:p>
          <a:endParaRPr lang="en-US"/>
        </a:p>
      </dgm:t>
    </dgm:pt>
    <dgm:pt modelId="{864DD7B3-8449-4A03-B519-5F714F8F06AC}">
      <dgm:prSet/>
      <dgm:spPr/>
      <dgm:t>
        <a:bodyPr/>
        <a:lstStyle/>
        <a:p>
          <a:r>
            <a:rPr lang="en-GB" dirty="0"/>
            <a:t>- </a:t>
          </a:r>
          <a:r>
            <a:rPr lang="en-GB" dirty="0">
              <a:hlinkClick xmlns:r="http://schemas.openxmlformats.org/officeDocument/2006/relationships" r:id="rId8"/>
            </a:rPr>
            <a:t>Children who may become involved in anti-social or criminal behaviour</a:t>
          </a:r>
          <a:endParaRPr lang="en-US" dirty="0"/>
        </a:p>
      </dgm:t>
    </dgm:pt>
    <dgm:pt modelId="{6245C0C2-54E3-4279-9439-A808346D286F}" type="parTrans" cxnId="{FFB7AB02-8E50-492A-AAC0-F4966A870B5C}">
      <dgm:prSet/>
      <dgm:spPr/>
      <dgm:t>
        <a:bodyPr/>
        <a:lstStyle/>
        <a:p>
          <a:endParaRPr lang="en-US"/>
        </a:p>
      </dgm:t>
    </dgm:pt>
    <dgm:pt modelId="{A92C8EE5-A840-4501-B44D-94FB27E0DB80}" type="sibTrans" cxnId="{FFB7AB02-8E50-492A-AAC0-F4966A870B5C}">
      <dgm:prSet/>
      <dgm:spPr/>
      <dgm:t>
        <a:bodyPr/>
        <a:lstStyle/>
        <a:p>
          <a:endParaRPr lang="en-US"/>
        </a:p>
      </dgm:t>
    </dgm:pt>
    <dgm:pt modelId="{1BF7F8BA-4657-4930-9350-7EC04E969A01}">
      <dgm:prSet/>
      <dgm:spPr/>
      <dgm:t>
        <a:bodyPr/>
        <a:lstStyle/>
        <a:p>
          <a:r>
            <a:rPr lang="en-GB" dirty="0"/>
            <a:t>- </a:t>
          </a:r>
          <a:r>
            <a:rPr lang="en-GB" dirty="0">
              <a:hlinkClick xmlns:r="http://schemas.openxmlformats.org/officeDocument/2006/relationships" r:id="rId9"/>
            </a:rPr>
            <a:t>Children who go missing from home</a:t>
          </a:r>
          <a:endParaRPr lang="en-US" dirty="0"/>
        </a:p>
      </dgm:t>
    </dgm:pt>
    <dgm:pt modelId="{57E7BFE5-37ED-43E6-A51B-4E975CE80BAF}" type="parTrans" cxnId="{9FB6D9E3-D3E4-40C8-928A-D9613265D2DB}">
      <dgm:prSet/>
      <dgm:spPr/>
      <dgm:t>
        <a:bodyPr/>
        <a:lstStyle/>
        <a:p>
          <a:endParaRPr lang="en-US"/>
        </a:p>
      </dgm:t>
    </dgm:pt>
    <dgm:pt modelId="{5A396EB5-631F-49F8-8DD5-69076BDC51CC}" type="sibTrans" cxnId="{9FB6D9E3-D3E4-40C8-928A-D9613265D2DB}">
      <dgm:prSet/>
      <dgm:spPr/>
      <dgm:t>
        <a:bodyPr/>
        <a:lstStyle/>
        <a:p>
          <a:endParaRPr lang="en-US"/>
        </a:p>
      </dgm:t>
    </dgm:pt>
    <dgm:pt modelId="{A60DFEAB-0F34-43B6-982C-3C351BE87E9B}">
      <dgm:prSet/>
      <dgm:spPr>
        <a:solidFill>
          <a:schemeClr val="accent5">
            <a:lumMod val="40000"/>
            <a:lumOff val="60000"/>
          </a:schemeClr>
        </a:solidFill>
      </dgm:spPr>
      <dgm:t>
        <a:bodyPr/>
        <a:lstStyle/>
        <a:p>
          <a:r>
            <a:rPr lang="en-GB" dirty="0"/>
            <a:t>- </a:t>
          </a:r>
          <a:r>
            <a:rPr lang="en-GB" dirty="0">
              <a:hlinkClick xmlns:r="http://schemas.openxmlformats.org/officeDocument/2006/relationships" r:id="rId10"/>
            </a:rPr>
            <a:t>Harmony at Home | Worcestershire County Council</a:t>
          </a:r>
          <a:endParaRPr lang="en-US" dirty="0"/>
        </a:p>
      </dgm:t>
    </dgm:pt>
    <dgm:pt modelId="{EEE8A3A3-ED53-4EE0-9BBD-B071E97FFC84}" type="parTrans" cxnId="{2FF3240A-9D49-4726-9AF3-7779869096F6}">
      <dgm:prSet/>
      <dgm:spPr/>
      <dgm:t>
        <a:bodyPr/>
        <a:lstStyle/>
        <a:p>
          <a:endParaRPr lang="en-US"/>
        </a:p>
      </dgm:t>
    </dgm:pt>
    <dgm:pt modelId="{EB4AC1AD-63C1-4789-9C82-00C49D1F1A25}" type="sibTrans" cxnId="{2FF3240A-9D49-4726-9AF3-7779869096F6}">
      <dgm:prSet/>
      <dgm:spPr/>
      <dgm:t>
        <a:bodyPr/>
        <a:lstStyle/>
        <a:p>
          <a:endParaRPr lang="en-US"/>
        </a:p>
      </dgm:t>
    </dgm:pt>
    <dgm:pt modelId="{5886969D-726D-4072-AE5A-8519E77B2F9F}">
      <dgm:prSet/>
      <dgm:spPr/>
      <dgm:t>
        <a:bodyPr/>
        <a:lstStyle/>
        <a:p>
          <a:r>
            <a:rPr lang="en-GB" dirty="0"/>
            <a:t>- </a:t>
          </a:r>
          <a:r>
            <a:rPr lang="en-GB" dirty="0">
              <a:hlinkClick xmlns:r="http://schemas.openxmlformats.org/officeDocument/2006/relationships" r:id="rId11"/>
            </a:rPr>
            <a:t>Children who are experiencing loss and bereavement</a:t>
          </a:r>
          <a:endParaRPr lang="en-US" dirty="0"/>
        </a:p>
      </dgm:t>
    </dgm:pt>
    <dgm:pt modelId="{AA7AED65-A45A-47FC-ACED-4D8532F46B00}" type="parTrans" cxnId="{00A7F5ED-27EF-46D8-9B62-891FCE33496C}">
      <dgm:prSet/>
      <dgm:spPr/>
      <dgm:t>
        <a:bodyPr/>
        <a:lstStyle/>
        <a:p>
          <a:endParaRPr lang="en-US"/>
        </a:p>
      </dgm:t>
    </dgm:pt>
    <dgm:pt modelId="{58D377DE-EE7D-4777-A58D-7801E9ED62B7}" type="sibTrans" cxnId="{00A7F5ED-27EF-46D8-9B62-891FCE33496C}">
      <dgm:prSet/>
      <dgm:spPr/>
      <dgm:t>
        <a:bodyPr/>
        <a:lstStyle/>
        <a:p>
          <a:endParaRPr lang="en-US"/>
        </a:p>
      </dgm:t>
    </dgm:pt>
    <dgm:pt modelId="{5EC77489-4D3F-454D-B049-2A0DB880F518}">
      <dgm:prSet/>
      <dgm:spPr/>
      <dgm:t>
        <a:bodyPr/>
        <a:lstStyle/>
        <a:p>
          <a:r>
            <a:rPr lang="en-GB" dirty="0"/>
            <a:t>- </a:t>
          </a:r>
          <a:r>
            <a:rPr lang="en-GB" dirty="0">
              <a:hlinkClick xmlns:r="http://schemas.openxmlformats.org/officeDocument/2006/relationships" r:id="rId12"/>
            </a:rPr>
            <a:t>Children who may need support because they may live in a home and see drug or alcohol abuse </a:t>
          </a:r>
          <a:endParaRPr lang="en-US" dirty="0"/>
        </a:p>
      </dgm:t>
    </dgm:pt>
    <dgm:pt modelId="{038DA279-17CA-417D-9034-FF15A39752CC}" type="parTrans" cxnId="{2290399E-1DFA-4206-96F4-5442A5108B64}">
      <dgm:prSet/>
      <dgm:spPr/>
      <dgm:t>
        <a:bodyPr/>
        <a:lstStyle/>
        <a:p>
          <a:endParaRPr lang="en-US"/>
        </a:p>
      </dgm:t>
    </dgm:pt>
    <dgm:pt modelId="{7CAABD3E-47E6-437C-804A-35387A49F98E}" type="sibTrans" cxnId="{2290399E-1DFA-4206-96F4-5442A5108B64}">
      <dgm:prSet/>
      <dgm:spPr/>
      <dgm:t>
        <a:bodyPr/>
        <a:lstStyle/>
        <a:p>
          <a:endParaRPr lang="en-US"/>
        </a:p>
      </dgm:t>
    </dgm:pt>
    <dgm:pt modelId="{76197803-1377-4F55-B522-BBB9150AFAE7}">
      <dgm:prSet/>
      <dgm:spPr/>
      <dgm:t>
        <a:bodyPr/>
        <a:lstStyle/>
        <a:p>
          <a:r>
            <a:rPr lang="en-GB" dirty="0"/>
            <a:t>-</a:t>
          </a:r>
          <a:r>
            <a:rPr lang="en-GB" dirty="0">
              <a:hlinkClick xmlns:r="http://schemas.openxmlformats.org/officeDocument/2006/relationships" r:id="rId13"/>
            </a:rPr>
            <a:t>Children who have or live in a home where a family member has mental health problems</a:t>
          </a:r>
          <a:r>
            <a:rPr lang="en-GB" dirty="0"/>
            <a:t>.</a:t>
          </a:r>
          <a:endParaRPr lang="en-US" dirty="0"/>
        </a:p>
      </dgm:t>
    </dgm:pt>
    <dgm:pt modelId="{C4DD08C2-21D3-4EC7-BDCF-78B097AC725A}" type="parTrans" cxnId="{667E4B01-95F3-46CE-837C-400007E9F739}">
      <dgm:prSet/>
      <dgm:spPr/>
      <dgm:t>
        <a:bodyPr/>
        <a:lstStyle/>
        <a:p>
          <a:endParaRPr lang="en-US"/>
        </a:p>
      </dgm:t>
    </dgm:pt>
    <dgm:pt modelId="{473241DC-98A9-48DA-AC56-22C4C032F8F3}" type="sibTrans" cxnId="{667E4B01-95F3-46CE-837C-400007E9F739}">
      <dgm:prSet/>
      <dgm:spPr/>
      <dgm:t>
        <a:bodyPr/>
        <a:lstStyle/>
        <a:p>
          <a:endParaRPr lang="en-US"/>
        </a:p>
      </dgm:t>
    </dgm:pt>
    <dgm:pt modelId="{6983AD72-5D63-40EE-95BD-F917BB629507}">
      <dgm:prSet/>
      <dgm:spPr/>
      <dgm:t>
        <a:bodyPr/>
        <a:lstStyle/>
        <a:p>
          <a:r>
            <a:rPr lang="en-GB" dirty="0"/>
            <a:t>- </a:t>
          </a:r>
          <a:r>
            <a:rPr lang="en-GB" dirty="0">
              <a:hlinkClick xmlns:r="http://schemas.openxmlformats.org/officeDocument/2006/relationships" r:id="rId10"/>
            </a:rPr>
            <a:t>Children who have parents who argue a lot (and sometimes might hurt each other.)</a:t>
          </a:r>
          <a:endParaRPr lang="en-GB" dirty="0"/>
        </a:p>
        <a:p>
          <a:r>
            <a:rPr lang="en-GB" dirty="0"/>
            <a:t>                                       </a:t>
          </a:r>
          <a:endParaRPr lang="en-US" dirty="0"/>
        </a:p>
      </dgm:t>
    </dgm:pt>
    <dgm:pt modelId="{D01833BC-C40F-4CBA-BB1E-AB60C43F91FE}" type="parTrans" cxnId="{7E677407-253D-4AC0-881A-047DB24DF4A8}">
      <dgm:prSet/>
      <dgm:spPr/>
      <dgm:t>
        <a:bodyPr/>
        <a:lstStyle/>
        <a:p>
          <a:endParaRPr lang="en-US"/>
        </a:p>
      </dgm:t>
    </dgm:pt>
    <dgm:pt modelId="{2BB41877-D9E8-40B1-BA89-E0DC27D2ECE7}" type="sibTrans" cxnId="{7E677407-253D-4AC0-881A-047DB24DF4A8}">
      <dgm:prSet/>
      <dgm:spPr/>
      <dgm:t>
        <a:bodyPr/>
        <a:lstStyle/>
        <a:p>
          <a:endParaRPr lang="en-US"/>
        </a:p>
      </dgm:t>
    </dgm:pt>
    <dgm:pt modelId="{0346A8D4-B272-41C4-A9DF-E646CFA8D06C}">
      <dgm:prSet/>
      <dgm:spPr>
        <a:solidFill>
          <a:schemeClr val="accent5">
            <a:lumMod val="40000"/>
            <a:lumOff val="60000"/>
          </a:schemeClr>
        </a:solidFill>
      </dgm:spPr>
      <dgm:t>
        <a:bodyPr/>
        <a:lstStyle/>
        <a:p>
          <a:r>
            <a:rPr lang="en-US" dirty="0"/>
            <a:t>-</a:t>
          </a:r>
          <a:r>
            <a:rPr lang="en-US" dirty="0">
              <a:hlinkClick xmlns:r="http://schemas.openxmlformats.org/officeDocument/2006/relationships" r:id="rId14"/>
            </a:rPr>
            <a:t>Families who are concerned about their child’s online </a:t>
          </a:r>
          <a:r>
            <a:rPr lang="en-US" dirty="0" err="1">
              <a:hlinkClick xmlns:r="http://schemas.openxmlformats.org/officeDocument/2006/relationships" r:id="rId14"/>
            </a:rPr>
            <a:t>behaviour</a:t>
          </a:r>
          <a:endParaRPr lang="en-US" dirty="0"/>
        </a:p>
      </dgm:t>
    </dgm:pt>
    <dgm:pt modelId="{5792A354-B3C3-45E6-8FBF-27E62575A4D8}" type="parTrans" cxnId="{BCC5605C-2118-4F64-BA34-2650B0A076B4}">
      <dgm:prSet/>
      <dgm:spPr/>
      <dgm:t>
        <a:bodyPr/>
        <a:lstStyle/>
        <a:p>
          <a:endParaRPr lang="en-US"/>
        </a:p>
      </dgm:t>
    </dgm:pt>
    <dgm:pt modelId="{9653CCD5-F066-45D3-B0ED-393F0DE2780A}" type="sibTrans" cxnId="{BCC5605C-2118-4F64-BA34-2650B0A076B4}">
      <dgm:prSet/>
      <dgm:spPr/>
      <dgm:t>
        <a:bodyPr/>
        <a:lstStyle/>
        <a:p>
          <a:endParaRPr lang="en-US"/>
        </a:p>
      </dgm:t>
    </dgm:pt>
    <dgm:pt modelId="{E0D57704-F669-4D83-BE23-88BE3C6AFB79}">
      <dgm:prSet/>
      <dgm:spPr/>
      <dgm:t>
        <a:bodyPr/>
        <a:lstStyle/>
        <a:p>
          <a:r>
            <a:rPr lang="en-GB" dirty="0"/>
            <a:t>- </a:t>
          </a:r>
          <a:r>
            <a:rPr lang="en-GB" dirty="0">
              <a:hlinkClick xmlns:r="http://schemas.openxmlformats.org/officeDocument/2006/relationships" r:id="rId15"/>
            </a:rPr>
            <a:t>Children at risk of being groomed to join groups which support illegal views</a:t>
          </a:r>
          <a:endParaRPr lang="en-US" dirty="0"/>
        </a:p>
      </dgm:t>
    </dgm:pt>
    <dgm:pt modelId="{0B89EE88-9EED-4187-B49B-27927636184F}" type="parTrans" cxnId="{4FCA375F-6A2C-4155-9051-85871B962DA6}">
      <dgm:prSet/>
      <dgm:spPr/>
      <dgm:t>
        <a:bodyPr/>
        <a:lstStyle/>
        <a:p>
          <a:endParaRPr lang="en-US"/>
        </a:p>
      </dgm:t>
    </dgm:pt>
    <dgm:pt modelId="{055B2122-0EAF-4CF2-A083-E41FEBF78EA0}" type="sibTrans" cxnId="{4FCA375F-6A2C-4155-9051-85871B962DA6}">
      <dgm:prSet/>
      <dgm:spPr/>
      <dgm:t>
        <a:bodyPr/>
        <a:lstStyle/>
        <a:p>
          <a:endParaRPr lang="en-US"/>
        </a:p>
      </dgm:t>
    </dgm:pt>
    <dgm:pt modelId="{5FFAF7DD-3B76-43DF-976D-9B0151821DA3}">
      <dgm:prSet/>
      <dgm:spPr/>
      <dgm:t>
        <a:bodyPr/>
        <a:lstStyle/>
        <a:p>
          <a:r>
            <a:rPr lang="en-GB" dirty="0"/>
            <a:t>- </a:t>
          </a:r>
          <a:r>
            <a:rPr lang="en-GB" dirty="0">
              <a:hlinkClick xmlns:r="http://schemas.openxmlformats.org/officeDocument/2006/relationships" r:id="rId16"/>
            </a:rPr>
            <a:t>A privately fostered child (a child from another family living within your family home)</a:t>
          </a:r>
          <a:endParaRPr lang="en-US" dirty="0"/>
        </a:p>
      </dgm:t>
    </dgm:pt>
    <dgm:pt modelId="{1AD7F515-C26C-4DB8-A5AD-4BEBD6634941}" type="parTrans" cxnId="{CE740E86-3C02-4016-B8BF-F2124A0E142C}">
      <dgm:prSet/>
      <dgm:spPr/>
      <dgm:t>
        <a:bodyPr/>
        <a:lstStyle/>
        <a:p>
          <a:endParaRPr lang="en-US"/>
        </a:p>
      </dgm:t>
    </dgm:pt>
    <dgm:pt modelId="{913BBD22-054E-4064-9DF8-54F5DCAED05B}" type="sibTrans" cxnId="{CE740E86-3C02-4016-B8BF-F2124A0E142C}">
      <dgm:prSet/>
      <dgm:spPr/>
      <dgm:t>
        <a:bodyPr/>
        <a:lstStyle/>
        <a:p>
          <a:endParaRPr lang="en-US"/>
        </a:p>
      </dgm:t>
    </dgm:pt>
    <dgm:pt modelId="{D8948DE8-3670-4E7E-A2E5-FF69BDCB1ECE}">
      <dgm:prSet/>
      <dgm:spPr/>
      <dgm:t>
        <a:bodyPr/>
        <a:lstStyle/>
        <a:p>
          <a:r>
            <a:rPr lang="en-GB" b="1" dirty="0"/>
            <a:t>Or anyone who has any worry about something that is negatively impacting on your children.</a:t>
          </a:r>
          <a:endParaRPr lang="en-US" b="1" dirty="0"/>
        </a:p>
      </dgm:t>
    </dgm:pt>
    <dgm:pt modelId="{846DB634-5C39-4C63-A7F4-8C6A1AC8D9DD}" type="parTrans" cxnId="{DF2B776C-1B30-4259-94AE-D9AC17CBFB9A}">
      <dgm:prSet/>
      <dgm:spPr/>
      <dgm:t>
        <a:bodyPr/>
        <a:lstStyle/>
        <a:p>
          <a:endParaRPr lang="en-US"/>
        </a:p>
      </dgm:t>
    </dgm:pt>
    <dgm:pt modelId="{2E35C740-AE42-48F5-9B07-1C4266112243}" type="sibTrans" cxnId="{DF2B776C-1B30-4259-94AE-D9AC17CBFB9A}">
      <dgm:prSet/>
      <dgm:spPr/>
      <dgm:t>
        <a:bodyPr/>
        <a:lstStyle/>
        <a:p>
          <a:endParaRPr lang="en-US"/>
        </a:p>
      </dgm:t>
    </dgm:pt>
    <dgm:pt modelId="{EE9AE6D1-8E76-4433-A4C8-9F5DF4CEE1DE}" type="pres">
      <dgm:prSet presAssocID="{0EF1EA05-29E2-4EDD-BA28-9B6E1CABBDD5}" presName="diagram" presStyleCnt="0">
        <dgm:presLayoutVars>
          <dgm:dir/>
          <dgm:resizeHandles val="exact"/>
        </dgm:presLayoutVars>
      </dgm:prSet>
      <dgm:spPr/>
    </dgm:pt>
    <dgm:pt modelId="{6B0BE54B-E82B-40AF-977B-8DFA6DB20F40}" type="pres">
      <dgm:prSet presAssocID="{71712576-BA24-4298-B747-01A935B7BC91}" presName="node" presStyleLbl="node1" presStyleIdx="0" presStyleCnt="18">
        <dgm:presLayoutVars>
          <dgm:bulletEnabled val="1"/>
        </dgm:presLayoutVars>
      </dgm:prSet>
      <dgm:spPr/>
    </dgm:pt>
    <dgm:pt modelId="{7AC5BD18-FF5D-4658-84D7-EC79816D8752}" type="pres">
      <dgm:prSet presAssocID="{C5378163-24F3-4BE5-ACE5-3A6F93702F16}" presName="sibTrans" presStyleCnt="0"/>
      <dgm:spPr/>
    </dgm:pt>
    <dgm:pt modelId="{ED4238EC-47C7-4D49-AABB-8958CEF8D9A3}" type="pres">
      <dgm:prSet presAssocID="{DA6D21E2-E103-4691-98F1-B22B366A88CB}" presName="node" presStyleLbl="node1" presStyleIdx="1" presStyleCnt="18">
        <dgm:presLayoutVars>
          <dgm:bulletEnabled val="1"/>
        </dgm:presLayoutVars>
      </dgm:prSet>
      <dgm:spPr/>
    </dgm:pt>
    <dgm:pt modelId="{B94BA40D-AD93-48F2-B559-19DFA37F1F5A}" type="pres">
      <dgm:prSet presAssocID="{0A767F39-8D91-4EA9-9E3C-485DEDF686CF}" presName="sibTrans" presStyleCnt="0"/>
      <dgm:spPr/>
    </dgm:pt>
    <dgm:pt modelId="{3FAD6B24-4C7B-43B8-BCD9-45611086514E}" type="pres">
      <dgm:prSet presAssocID="{CE15C904-BA39-49F0-BA1D-A69BCF9B4121}" presName="node" presStyleLbl="node1" presStyleIdx="2" presStyleCnt="18">
        <dgm:presLayoutVars>
          <dgm:bulletEnabled val="1"/>
        </dgm:presLayoutVars>
      </dgm:prSet>
      <dgm:spPr/>
    </dgm:pt>
    <dgm:pt modelId="{233644FC-18B2-4963-B4C8-2D2D8545664F}" type="pres">
      <dgm:prSet presAssocID="{5BF08CBD-ECDA-4BEC-9B5B-4985FC683480}" presName="sibTrans" presStyleCnt="0"/>
      <dgm:spPr/>
    </dgm:pt>
    <dgm:pt modelId="{179E2AFA-D397-47B3-93E7-A012B63D6DF0}" type="pres">
      <dgm:prSet presAssocID="{B6C5D241-DCAE-478E-AF17-515BB3C480E5}" presName="node" presStyleLbl="node1" presStyleIdx="3" presStyleCnt="18">
        <dgm:presLayoutVars>
          <dgm:bulletEnabled val="1"/>
        </dgm:presLayoutVars>
      </dgm:prSet>
      <dgm:spPr/>
    </dgm:pt>
    <dgm:pt modelId="{AF200854-B3E4-4931-8C78-25AE5070E16A}" type="pres">
      <dgm:prSet presAssocID="{EAFFA149-42C4-4FAC-B14E-538DDFC10F70}" presName="sibTrans" presStyleCnt="0"/>
      <dgm:spPr/>
    </dgm:pt>
    <dgm:pt modelId="{48A748EE-27B0-4258-9A38-69E6B80CCFE2}" type="pres">
      <dgm:prSet presAssocID="{25E120D2-FF32-49BE-BF53-897849DB9154}" presName="node" presStyleLbl="node1" presStyleIdx="4" presStyleCnt="18">
        <dgm:presLayoutVars>
          <dgm:bulletEnabled val="1"/>
        </dgm:presLayoutVars>
      </dgm:prSet>
      <dgm:spPr/>
    </dgm:pt>
    <dgm:pt modelId="{98C53FF7-8F09-431C-8A42-CC70E4F49072}" type="pres">
      <dgm:prSet presAssocID="{D3AC58BC-BEDE-412C-A2C8-C3466B13E545}" presName="sibTrans" presStyleCnt="0"/>
      <dgm:spPr/>
    </dgm:pt>
    <dgm:pt modelId="{016891BB-CE8C-4B73-9EE7-B28A90383FB0}" type="pres">
      <dgm:prSet presAssocID="{C5430B30-6204-4284-BDFB-A5D5E6C9782E}" presName="node" presStyleLbl="node1" presStyleIdx="5" presStyleCnt="18" custLinFactNeighborX="293" custLinFactNeighborY="-2990">
        <dgm:presLayoutVars>
          <dgm:bulletEnabled val="1"/>
        </dgm:presLayoutVars>
      </dgm:prSet>
      <dgm:spPr/>
    </dgm:pt>
    <dgm:pt modelId="{9A5CC593-11D8-4C23-A101-9824B04A8C86}" type="pres">
      <dgm:prSet presAssocID="{AE6E3C82-7604-45CE-AFE4-E8F3A404527C}" presName="sibTrans" presStyleCnt="0"/>
      <dgm:spPr/>
    </dgm:pt>
    <dgm:pt modelId="{4A5F5D8E-C939-486B-B056-928E8E020A8C}" type="pres">
      <dgm:prSet presAssocID="{92A9D580-27E3-41C9-AABD-C072709D1325}" presName="node" presStyleLbl="node1" presStyleIdx="6" presStyleCnt="18">
        <dgm:presLayoutVars>
          <dgm:bulletEnabled val="1"/>
        </dgm:presLayoutVars>
      </dgm:prSet>
      <dgm:spPr/>
    </dgm:pt>
    <dgm:pt modelId="{6AEAFBA0-F6C8-4CEA-AAB5-5CE8ACE2C4C3}" type="pres">
      <dgm:prSet presAssocID="{FB261DC8-994B-47BB-896B-BF8181E089E2}" presName="sibTrans" presStyleCnt="0"/>
      <dgm:spPr/>
    </dgm:pt>
    <dgm:pt modelId="{EC195FF6-9F3A-410D-9084-D1002604E5D1}" type="pres">
      <dgm:prSet presAssocID="{864DD7B3-8449-4A03-B519-5F714F8F06AC}" presName="node" presStyleLbl="node1" presStyleIdx="7" presStyleCnt="18">
        <dgm:presLayoutVars>
          <dgm:bulletEnabled val="1"/>
        </dgm:presLayoutVars>
      </dgm:prSet>
      <dgm:spPr/>
    </dgm:pt>
    <dgm:pt modelId="{7671E444-7534-47B6-99B6-C79DDC217978}" type="pres">
      <dgm:prSet presAssocID="{A92C8EE5-A840-4501-B44D-94FB27E0DB80}" presName="sibTrans" presStyleCnt="0"/>
      <dgm:spPr/>
    </dgm:pt>
    <dgm:pt modelId="{4E468EB2-D628-4AD2-815E-B599F0909C4D}" type="pres">
      <dgm:prSet presAssocID="{1BF7F8BA-4657-4930-9350-7EC04E969A01}" presName="node" presStyleLbl="node1" presStyleIdx="8" presStyleCnt="18">
        <dgm:presLayoutVars>
          <dgm:bulletEnabled val="1"/>
        </dgm:presLayoutVars>
      </dgm:prSet>
      <dgm:spPr/>
    </dgm:pt>
    <dgm:pt modelId="{E8D47986-48F6-4F2A-98C3-F1CFAF16E7AD}" type="pres">
      <dgm:prSet presAssocID="{5A396EB5-631F-49F8-8DD5-69076BDC51CC}" presName="sibTrans" presStyleCnt="0"/>
      <dgm:spPr/>
    </dgm:pt>
    <dgm:pt modelId="{9A074D9B-C187-4F6D-8B75-3FC2D5F0B454}" type="pres">
      <dgm:prSet presAssocID="{A60DFEAB-0F34-43B6-982C-3C351BE87E9B}" presName="node" presStyleLbl="node1" presStyleIdx="9" presStyleCnt="18">
        <dgm:presLayoutVars>
          <dgm:bulletEnabled val="1"/>
        </dgm:presLayoutVars>
      </dgm:prSet>
      <dgm:spPr/>
    </dgm:pt>
    <dgm:pt modelId="{A122BDC3-C033-4186-9412-E7CA114C8C79}" type="pres">
      <dgm:prSet presAssocID="{EB4AC1AD-63C1-4789-9C82-00C49D1F1A25}" presName="sibTrans" presStyleCnt="0"/>
      <dgm:spPr/>
    </dgm:pt>
    <dgm:pt modelId="{C679566A-29B0-427D-9034-EE5F2105E121}" type="pres">
      <dgm:prSet presAssocID="{5886969D-726D-4072-AE5A-8519E77B2F9F}" presName="node" presStyleLbl="node1" presStyleIdx="10" presStyleCnt="18">
        <dgm:presLayoutVars>
          <dgm:bulletEnabled val="1"/>
        </dgm:presLayoutVars>
      </dgm:prSet>
      <dgm:spPr/>
    </dgm:pt>
    <dgm:pt modelId="{A34E13F4-36CC-461A-A620-6B3D18888C98}" type="pres">
      <dgm:prSet presAssocID="{58D377DE-EE7D-4777-A58D-7801E9ED62B7}" presName="sibTrans" presStyleCnt="0"/>
      <dgm:spPr/>
    </dgm:pt>
    <dgm:pt modelId="{6AAEB955-CF18-448C-BD49-E17E405768E2}" type="pres">
      <dgm:prSet presAssocID="{5EC77489-4D3F-454D-B049-2A0DB880F518}" presName="node" presStyleLbl="node1" presStyleIdx="11" presStyleCnt="18">
        <dgm:presLayoutVars>
          <dgm:bulletEnabled val="1"/>
        </dgm:presLayoutVars>
      </dgm:prSet>
      <dgm:spPr/>
    </dgm:pt>
    <dgm:pt modelId="{D391B30B-763C-4B06-AD37-4C8CF658909E}" type="pres">
      <dgm:prSet presAssocID="{7CAABD3E-47E6-437C-804A-35387A49F98E}" presName="sibTrans" presStyleCnt="0"/>
      <dgm:spPr/>
    </dgm:pt>
    <dgm:pt modelId="{4C9DDC20-3D5F-4564-9A53-556C16D5B638}" type="pres">
      <dgm:prSet presAssocID="{76197803-1377-4F55-B522-BBB9150AFAE7}" presName="node" presStyleLbl="node1" presStyleIdx="12" presStyleCnt="18">
        <dgm:presLayoutVars>
          <dgm:bulletEnabled val="1"/>
        </dgm:presLayoutVars>
      </dgm:prSet>
      <dgm:spPr/>
    </dgm:pt>
    <dgm:pt modelId="{DFC74356-4AD9-4498-831B-3840F94213FB}" type="pres">
      <dgm:prSet presAssocID="{473241DC-98A9-48DA-AC56-22C4C032F8F3}" presName="sibTrans" presStyleCnt="0"/>
      <dgm:spPr/>
    </dgm:pt>
    <dgm:pt modelId="{7A32FC9E-250D-435E-861C-9389C0C1651E}" type="pres">
      <dgm:prSet presAssocID="{6983AD72-5D63-40EE-95BD-F917BB629507}" presName="node" presStyleLbl="node1" presStyleIdx="13" presStyleCnt="18">
        <dgm:presLayoutVars>
          <dgm:bulletEnabled val="1"/>
        </dgm:presLayoutVars>
      </dgm:prSet>
      <dgm:spPr/>
    </dgm:pt>
    <dgm:pt modelId="{391BC1E1-72A4-4717-969D-344B0334F805}" type="pres">
      <dgm:prSet presAssocID="{2BB41877-D9E8-40B1-BA89-E0DC27D2ECE7}" presName="sibTrans" presStyleCnt="0"/>
      <dgm:spPr/>
    </dgm:pt>
    <dgm:pt modelId="{1C596ADF-3A60-42A6-A567-4BBF03841F95}" type="pres">
      <dgm:prSet presAssocID="{0346A8D4-B272-41C4-A9DF-E646CFA8D06C}" presName="node" presStyleLbl="node1" presStyleIdx="14" presStyleCnt="18">
        <dgm:presLayoutVars>
          <dgm:bulletEnabled val="1"/>
        </dgm:presLayoutVars>
      </dgm:prSet>
      <dgm:spPr/>
    </dgm:pt>
    <dgm:pt modelId="{A9A295FF-6551-45D4-9B52-67689215A01F}" type="pres">
      <dgm:prSet presAssocID="{9653CCD5-F066-45D3-B0ED-393F0DE2780A}" presName="sibTrans" presStyleCnt="0"/>
      <dgm:spPr/>
    </dgm:pt>
    <dgm:pt modelId="{7107A37B-C345-4FBE-8268-0EB85818FF0B}" type="pres">
      <dgm:prSet presAssocID="{E0D57704-F669-4D83-BE23-88BE3C6AFB79}" presName="node" presStyleLbl="node1" presStyleIdx="15" presStyleCnt="18">
        <dgm:presLayoutVars>
          <dgm:bulletEnabled val="1"/>
        </dgm:presLayoutVars>
      </dgm:prSet>
      <dgm:spPr/>
    </dgm:pt>
    <dgm:pt modelId="{6E1B5B7A-68E4-4685-8051-587EA409EFA7}" type="pres">
      <dgm:prSet presAssocID="{055B2122-0EAF-4CF2-A083-E41FEBF78EA0}" presName="sibTrans" presStyleCnt="0"/>
      <dgm:spPr/>
    </dgm:pt>
    <dgm:pt modelId="{58B895DA-91EA-4D28-8548-E1C281DA18D1}" type="pres">
      <dgm:prSet presAssocID="{5FFAF7DD-3B76-43DF-976D-9B0151821DA3}" presName="node" presStyleLbl="node1" presStyleIdx="16" presStyleCnt="18">
        <dgm:presLayoutVars>
          <dgm:bulletEnabled val="1"/>
        </dgm:presLayoutVars>
      </dgm:prSet>
      <dgm:spPr/>
    </dgm:pt>
    <dgm:pt modelId="{DE4855E6-4E0B-43EC-A1A7-2DBCEE4B7125}" type="pres">
      <dgm:prSet presAssocID="{913BBD22-054E-4064-9DF8-54F5DCAED05B}" presName="sibTrans" presStyleCnt="0"/>
      <dgm:spPr/>
    </dgm:pt>
    <dgm:pt modelId="{3C5E974B-133E-4E92-91B6-E75EF709E491}" type="pres">
      <dgm:prSet presAssocID="{D8948DE8-3670-4E7E-A2E5-FF69BDCB1ECE}" presName="node" presStyleLbl="node1" presStyleIdx="17" presStyleCnt="18">
        <dgm:presLayoutVars>
          <dgm:bulletEnabled val="1"/>
        </dgm:presLayoutVars>
      </dgm:prSet>
      <dgm:spPr/>
    </dgm:pt>
  </dgm:ptLst>
  <dgm:cxnLst>
    <dgm:cxn modelId="{667E4B01-95F3-46CE-837C-400007E9F739}" srcId="{0EF1EA05-29E2-4EDD-BA28-9B6E1CABBDD5}" destId="{76197803-1377-4F55-B522-BBB9150AFAE7}" srcOrd="12" destOrd="0" parTransId="{C4DD08C2-21D3-4EC7-BDCF-78B097AC725A}" sibTransId="{473241DC-98A9-48DA-AC56-22C4C032F8F3}"/>
    <dgm:cxn modelId="{FFB7AB02-8E50-492A-AAC0-F4966A870B5C}" srcId="{0EF1EA05-29E2-4EDD-BA28-9B6E1CABBDD5}" destId="{864DD7B3-8449-4A03-B519-5F714F8F06AC}" srcOrd="7" destOrd="0" parTransId="{6245C0C2-54E3-4279-9439-A808346D286F}" sibTransId="{A92C8EE5-A840-4501-B44D-94FB27E0DB80}"/>
    <dgm:cxn modelId="{7E677407-253D-4AC0-881A-047DB24DF4A8}" srcId="{0EF1EA05-29E2-4EDD-BA28-9B6E1CABBDD5}" destId="{6983AD72-5D63-40EE-95BD-F917BB629507}" srcOrd="13" destOrd="0" parTransId="{D01833BC-C40F-4CBA-BB1E-AB60C43F91FE}" sibTransId="{2BB41877-D9E8-40B1-BA89-E0DC27D2ECE7}"/>
    <dgm:cxn modelId="{E4409308-44BC-465D-8C35-9332DC79ADC5}" type="presOf" srcId="{A60DFEAB-0F34-43B6-982C-3C351BE87E9B}" destId="{9A074D9B-C187-4F6D-8B75-3FC2D5F0B454}" srcOrd="0" destOrd="0" presId="urn:microsoft.com/office/officeart/2005/8/layout/default"/>
    <dgm:cxn modelId="{2FF3240A-9D49-4726-9AF3-7779869096F6}" srcId="{0EF1EA05-29E2-4EDD-BA28-9B6E1CABBDD5}" destId="{A60DFEAB-0F34-43B6-982C-3C351BE87E9B}" srcOrd="9" destOrd="0" parTransId="{EEE8A3A3-ED53-4EE0-9BBD-B071E97FFC84}" sibTransId="{EB4AC1AD-63C1-4789-9C82-00C49D1F1A25}"/>
    <dgm:cxn modelId="{1461500B-DC57-4226-A142-1D7A058F032D}" type="presOf" srcId="{5886969D-726D-4072-AE5A-8519E77B2F9F}" destId="{C679566A-29B0-427D-9034-EE5F2105E121}" srcOrd="0" destOrd="0" presId="urn:microsoft.com/office/officeart/2005/8/layout/default"/>
    <dgm:cxn modelId="{201AFF12-1CCB-4BF3-AC01-ADA4665BEF5A}" srcId="{0EF1EA05-29E2-4EDD-BA28-9B6E1CABBDD5}" destId="{25E120D2-FF32-49BE-BF53-897849DB9154}" srcOrd="4" destOrd="0" parTransId="{4B89BDF3-CD2D-488D-A80B-189E46385C87}" sibTransId="{D3AC58BC-BEDE-412C-A2C8-C3466B13E545}"/>
    <dgm:cxn modelId="{BB815814-A442-441D-A67C-594772460A08}" type="presOf" srcId="{76197803-1377-4F55-B522-BBB9150AFAE7}" destId="{4C9DDC20-3D5F-4564-9A53-556C16D5B638}" srcOrd="0" destOrd="0" presId="urn:microsoft.com/office/officeart/2005/8/layout/default"/>
    <dgm:cxn modelId="{959F4819-5F1D-4C41-8367-80F2326C79EB}" srcId="{0EF1EA05-29E2-4EDD-BA28-9B6E1CABBDD5}" destId="{CE15C904-BA39-49F0-BA1D-A69BCF9B4121}" srcOrd="2" destOrd="0" parTransId="{752B89A9-D6F5-4441-AB83-BE54F5F8C040}" sibTransId="{5BF08CBD-ECDA-4BEC-9B5B-4985FC683480}"/>
    <dgm:cxn modelId="{D6749519-0657-4168-B846-6B98D0E7B4C2}" srcId="{0EF1EA05-29E2-4EDD-BA28-9B6E1CABBDD5}" destId="{92A9D580-27E3-41C9-AABD-C072709D1325}" srcOrd="6" destOrd="0" parTransId="{70521736-CA5B-4058-82B1-37D5387DAB92}" sibTransId="{FB261DC8-994B-47BB-896B-BF8181E089E2}"/>
    <dgm:cxn modelId="{B163E530-6ED6-4FF8-807E-D20E7626D452}" type="presOf" srcId="{DA6D21E2-E103-4691-98F1-B22B366A88CB}" destId="{ED4238EC-47C7-4D49-AABB-8958CEF8D9A3}" srcOrd="0" destOrd="0" presId="urn:microsoft.com/office/officeart/2005/8/layout/default"/>
    <dgm:cxn modelId="{C04BE533-ED7D-483D-9C70-E62FDD351550}" type="presOf" srcId="{92A9D580-27E3-41C9-AABD-C072709D1325}" destId="{4A5F5D8E-C939-486B-B056-928E8E020A8C}" srcOrd="0" destOrd="0" presId="urn:microsoft.com/office/officeart/2005/8/layout/default"/>
    <dgm:cxn modelId="{576D1D34-F8AE-4F62-939D-99A450FAB4A4}" type="presOf" srcId="{6983AD72-5D63-40EE-95BD-F917BB629507}" destId="{7A32FC9E-250D-435E-861C-9389C0C1651E}" srcOrd="0" destOrd="0" presId="urn:microsoft.com/office/officeart/2005/8/layout/default"/>
    <dgm:cxn modelId="{42068134-7732-4D5F-8E8E-ACF9BB72BDCB}" type="presOf" srcId="{CE15C904-BA39-49F0-BA1D-A69BCF9B4121}" destId="{3FAD6B24-4C7B-43B8-BCD9-45611086514E}" srcOrd="0" destOrd="0" presId="urn:microsoft.com/office/officeart/2005/8/layout/default"/>
    <dgm:cxn modelId="{BDE08B3D-F995-4AC1-9256-C2C8ECADC085}" type="presOf" srcId="{864DD7B3-8449-4A03-B519-5F714F8F06AC}" destId="{EC195FF6-9F3A-410D-9084-D1002604E5D1}" srcOrd="0" destOrd="0" presId="urn:microsoft.com/office/officeart/2005/8/layout/default"/>
    <dgm:cxn modelId="{BCC5605C-2118-4F64-BA34-2650B0A076B4}" srcId="{0EF1EA05-29E2-4EDD-BA28-9B6E1CABBDD5}" destId="{0346A8D4-B272-41C4-A9DF-E646CFA8D06C}" srcOrd="14" destOrd="0" parTransId="{5792A354-B3C3-45E6-8FBF-27E62575A4D8}" sibTransId="{9653CCD5-F066-45D3-B0ED-393F0DE2780A}"/>
    <dgm:cxn modelId="{4FCA375F-6A2C-4155-9051-85871B962DA6}" srcId="{0EF1EA05-29E2-4EDD-BA28-9B6E1CABBDD5}" destId="{E0D57704-F669-4D83-BE23-88BE3C6AFB79}" srcOrd="15" destOrd="0" parTransId="{0B89EE88-9EED-4187-B49B-27927636184F}" sibTransId="{055B2122-0EAF-4CF2-A083-E41FEBF78EA0}"/>
    <dgm:cxn modelId="{D9CE7062-2EA7-4578-A0A1-33F2E2A3C09C}" srcId="{0EF1EA05-29E2-4EDD-BA28-9B6E1CABBDD5}" destId="{71712576-BA24-4298-B747-01A935B7BC91}" srcOrd="0" destOrd="0" parTransId="{9D9AE238-62F7-4EC4-970E-8CB5A60C2172}" sibTransId="{C5378163-24F3-4BE5-ACE5-3A6F93702F16}"/>
    <dgm:cxn modelId="{CAC97843-6C43-4308-BA7F-C50C4E93E0C5}" type="presOf" srcId="{71712576-BA24-4298-B747-01A935B7BC91}" destId="{6B0BE54B-E82B-40AF-977B-8DFA6DB20F40}" srcOrd="0" destOrd="0" presId="urn:microsoft.com/office/officeart/2005/8/layout/default"/>
    <dgm:cxn modelId="{8DF1BB69-8787-44DF-B5ED-BC5AF0800C79}" type="presOf" srcId="{0346A8D4-B272-41C4-A9DF-E646CFA8D06C}" destId="{1C596ADF-3A60-42A6-A567-4BBF03841F95}" srcOrd="0" destOrd="0" presId="urn:microsoft.com/office/officeart/2005/8/layout/default"/>
    <dgm:cxn modelId="{90173A6A-7BE0-4C9B-974F-A6DD5C16333E}" type="presOf" srcId="{5FFAF7DD-3B76-43DF-976D-9B0151821DA3}" destId="{58B895DA-91EA-4D28-8548-E1C281DA18D1}" srcOrd="0" destOrd="0" presId="urn:microsoft.com/office/officeart/2005/8/layout/default"/>
    <dgm:cxn modelId="{DF2B776C-1B30-4259-94AE-D9AC17CBFB9A}" srcId="{0EF1EA05-29E2-4EDD-BA28-9B6E1CABBDD5}" destId="{D8948DE8-3670-4E7E-A2E5-FF69BDCB1ECE}" srcOrd="17" destOrd="0" parTransId="{846DB634-5C39-4C63-A7F4-8C6A1AC8D9DD}" sibTransId="{2E35C740-AE42-48F5-9B07-1C4266112243}"/>
    <dgm:cxn modelId="{2C43064F-F000-48B4-9343-3D86EB0D951D}" srcId="{0EF1EA05-29E2-4EDD-BA28-9B6E1CABBDD5}" destId="{C5430B30-6204-4284-BDFB-A5D5E6C9782E}" srcOrd="5" destOrd="0" parTransId="{9CDAE6B3-A6F2-48BD-99B6-A85A484F864C}" sibTransId="{AE6E3C82-7604-45CE-AFE4-E8F3A404527C}"/>
    <dgm:cxn modelId="{90367A72-43B2-40FD-8B69-822F93CCBBC5}" type="presOf" srcId="{0EF1EA05-29E2-4EDD-BA28-9B6E1CABBDD5}" destId="{EE9AE6D1-8E76-4433-A4C8-9F5DF4CEE1DE}" srcOrd="0" destOrd="0" presId="urn:microsoft.com/office/officeart/2005/8/layout/default"/>
    <dgm:cxn modelId="{F56BB375-F6C6-417C-A1EF-193B177D8242}" type="presOf" srcId="{C5430B30-6204-4284-BDFB-A5D5E6C9782E}" destId="{016891BB-CE8C-4B73-9EE7-B28A90383FB0}" srcOrd="0" destOrd="0" presId="urn:microsoft.com/office/officeart/2005/8/layout/default"/>
    <dgm:cxn modelId="{E38A6080-F526-4F2A-8429-30788EDE77C0}" type="presOf" srcId="{1BF7F8BA-4657-4930-9350-7EC04E969A01}" destId="{4E468EB2-D628-4AD2-815E-B599F0909C4D}" srcOrd="0" destOrd="0" presId="urn:microsoft.com/office/officeart/2005/8/layout/default"/>
    <dgm:cxn modelId="{CE740E86-3C02-4016-B8BF-F2124A0E142C}" srcId="{0EF1EA05-29E2-4EDD-BA28-9B6E1CABBDD5}" destId="{5FFAF7DD-3B76-43DF-976D-9B0151821DA3}" srcOrd="16" destOrd="0" parTransId="{1AD7F515-C26C-4DB8-A5AD-4BEBD6634941}" sibTransId="{913BBD22-054E-4064-9DF8-54F5DCAED05B}"/>
    <dgm:cxn modelId="{2290399E-1DFA-4206-96F4-5442A5108B64}" srcId="{0EF1EA05-29E2-4EDD-BA28-9B6E1CABBDD5}" destId="{5EC77489-4D3F-454D-B049-2A0DB880F518}" srcOrd="11" destOrd="0" parTransId="{038DA279-17CA-417D-9034-FF15A39752CC}" sibTransId="{7CAABD3E-47E6-437C-804A-35387A49F98E}"/>
    <dgm:cxn modelId="{36419BA3-B0AD-4602-8E6D-B2D09C6DC650}" type="presOf" srcId="{25E120D2-FF32-49BE-BF53-897849DB9154}" destId="{48A748EE-27B0-4258-9A38-69E6B80CCFE2}" srcOrd="0" destOrd="0" presId="urn:microsoft.com/office/officeart/2005/8/layout/default"/>
    <dgm:cxn modelId="{147356BF-576C-4AF2-8616-E1D640764C78}" type="presOf" srcId="{B6C5D241-DCAE-478E-AF17-515BB3C480E5}" destId="{179E2AFA-D397-47B3-93E7-A012B63D6DF0}" srcOrd="0" destOrd="0" presId="urn:microsoft.com/office/officeart/2005/8/layout/default"/>
    <dgm:cxn modelId="{03194CC8-FA5D-4D66-98C4-601D2B1BF015}" srcId="{0EF1EA05-29E2-4EDD-BA28-9B6E1CABBDD5}" destId="{B6C5D241-DCAE-478E-AF17-515BB3C480E5}" srcOrd="3" destOrd="0" parTransId="{740DB070-78C2-4606-A12D-627C7070FB2E}" sibTransId="{EAFFA149-42C4-4FAC-B14E-538DDFC10F70}"/>
    <dgm:cxn modelId="{411ED3CD-8EEA-45CE-BE91-F7562B8D131A}" type="presOf" srcId="{D8948DE8-3670-4E7E-A2E5-FF69BDCB1ECE}" destId="{3C5E974B-133E-4E92-91B6-E75EF709E491}" srcOrd="0" destOrd="0" presId="urn:microsoft.com/office/officeart/2005/8/layout/default"/>
    <dgm:cxn modelId="{2B2C86CF-D215-440D-B5D8-603A4240006A}" srcId="{0EF1EA05-29E2-4EDD-BA28-9B6E1CABBDD5}" destId="{DA6D21E2-E103-4691-98F1-B22B366A88CB}" srcOrd="1" destOrd="0" parTransId="{C1BF4853-F897-4FE2-A4BF-57561A2D5508}" sibTransId="{0A767F39-8D91-4EA9-9E3C-485DEDF686CF}"/>
    <dgm:cxn modelId="{6742F8DB-8C38-4413-8CF2-5D925E3DEF85}" type="presOf" srcId="{E0D57704-F669-4D83-BE23-88BE3C6AFB79}" destId="{7107A37B-C345-4FBE-8268-0EB85818FF0B}" srcOrd="0" destOrd="0" presId="urn:microsoft.com/office/officeart/2005/8/layout/default"/>
    <dgm:cxn modelId="{9FB6D9E3-D3E4-40C8-928A-D9613265D2DB}" srcId="{0EF1EA05-29E2-4EDD-BA28-9B6E1CABBDD5}" destId="{1BF7F8BA-4657-4930-9350-7EC04E969A01}" srcOrd="8" destOrd="0" parTransId="{57E7BFE5-37ED-43E6-A51B-4E975CE80BAF}" sibTransId="{5A396EB5-631F-49F8-8DD5-69076BDC51CC}"/>
    <dgm:cxn modelId="{00A7F5ED-27EF-46D8-9B62-891FCE33496C}" srcId="{0EF1EA05-29E2-4EDD-BA28-9B6E1CABBDD5}" destId="{5886969D-726D-4072-AE5A-8519E77B2F9F}" srcOrd="10" destOrd="0" parTransId="{AA7AED65-A45A-47FC-ACED-4D8532F46B00}" sibTransId="{58D377DE-EE7D-4777-A58D-7801E9ED62B7}"/>
    <dgm:cxn modelId="{C4EB0BF6-F859-433B-A00C-1BB6C7ACFA7A}" type="presOf" srcId="{5EC77489-4D3F-454D-B049-2A0DB880F518}" destId="{6AAEB955-CF18-448C-BD49-E17E405768E2}" srcOrd="0" destOrd="0" presId="urn:microsoft.com/office/officeart/2005/8/layout/default"/>
    <dgm:cxn modelId="{E62EA43B-9FFE-49A4-9861-C0396F465CDE}" type="presParOf" srcId="{EE9AE6D1-8E76-4433-A4C8-9F5DF4CEE1DE}" destId="{6B0BE54B-E82B-40AF-977B-8DFA6DB20F40}" srcOrd="0" destOrd="0" presId="urn:microsoft.com/office/officeart/2005/8/layout/default"/>
    <dgm:cxn modelId="{BE3355CD-00FE-40F5-AFB4-9F1C33B9B5AE}" type="presParOf" srcId="{EE9AE6D1-8E76-4433-A4C8-9F5DF4CEE1DE}" destId="{7AC5BD18-FF5D-4658-84D7-EC79816D8752}" srcOrd="1" destOrd="0" presId="urn:microsoft.com/office/officeart/2005/8/layout/default"/>
    <dgm:cxn modelId="{C8DE6E33-B84C-4534-960A-90CD18F0E03E}" type="presParOf" srcId="{EE9AE6D1-8E76-4433-A4C8-9F5DF4CEE1DE}" destId="{ED4238EC-47C7-4D49-AABB-8958CEF8D9A3}" srcOrd="2" destOrd="0" presId="urn:microsoft.com/office/officeart/2005/8/layout/default"/>
    <dgm:cxn modelId="{C96CBA28-7088-4D27-A115-54FEBE2B3673}" type="presParOf" srcId="{EE9AE6D1-8E76-4433-A4C8-9F5DF4CEE1DE}" destId="{B94BA40D-AD93-48F2-B559-19DFA37F1F5A}" srcOrd="3" destOrd="0" presId="urn:microsoft.com/office/officeart/2005/8/layout/default"/>
    <dgm:cxn modelId="{0C562BA8-4C3E-44AE-A397-FB9A20160A94}" type="presParOf" srcId="{EE9AE6D1-8E76-4433-A4C8-9F5DF4CEE1DE}" destId="{3FAD6B24-4C7B-43B8-BCD9-45611086514E}" srcOrd="4" destOrd="0" presId="urn:microsoft.com/office/officeart/2005/8/layout/default"/>
    <dgm:cxn modelId="{8E4D1DFF-3DDC-461A-9C66-A9809B757031}" type="presParOf" srcId="{EE9AE6D1-8E76-4433-A4C8-9F5DF4CEE1DE}" destId="{233644FC-18B2-4963-B4C8-2D2D8545664F}" srcOrd="5" destOrd="0" presId="urn:microsoft.com/office/officeart/2005/8/layout/default"/>
    <dgm:cxn modelId="{0F734A75-7757-4181-B182-F24ECC01AE6B}" type="presParOf" srcId="{EE9AE6D1-8E76-4433-A4C8-9F5DF4CEE1DE}" destId="{179E2AFA-D397-47B3-93E7-A012B63D6DF0}" srcOrd="6" destOrd="0" presId="urn:microsoft.com/office/officeart/2005/8/layout/default"/>
    <dgm:cxn modelId="{94528A8A-7AC3-4EB3-A8C5-86D89AD89F95}" type="presParOf" srcId="{EE9AE6D1-8E76-4433-A4C8-9F5DF4CEE1DE}" destId="{AF200854-B3E4-4931-8C78-25AE5070E16A}" srcOrd="7" destOrd="0" presId="urn:microsoft.com/office/officeart/2005/8/layout/default"/>
    <dgm:cxn modelId="{12D25528-DF15-4B8F-A549-7D8AFE5B2CF6}" type="presParOf" srcId="{EE9AE6D1-8E76-4433-A4C8-9F5DF4CEE1DE}" destId="{48A748EE-27B0-4258-9A38-69E6B80CCFE2}" srcOrd="8" destOrd="0" presId="urn:microsoft.com/office/officeart/2005/8/layout/default"/>
    <dgm:cxn modelId="{151289C7-6DE0-425D-8510-C6CAF27ED75B}" type="presParOf" srcId="{EE9AE6D1-8E76-4433-A4C8-9F5DF4CEE1DE}" destId="{98C53FF7-8F09-431C-8A42-CC70E4F49072}" srcOrd="9" destOrd="0" presId="urn:microsoft.com/office/officeart/2005/8/layout/default"/>
    <dgm:cxn modelId="{C891E4BC-4EAF-4A67-B7EA-67742DD52E92}" type="presParOf" srcId="{EE9AE6D1-8E76-4433-A4C8-9F5DF4CEE1DE}" destId="{016891BB-CE8C-4B73-9EE7-B28A90383FB0}" srcOrd="10" destOrd="0" presId="urn:microsoft.com/office/officeart/2005/8/layout/default"/>
    <dgm:cxn modelId="{EA00EC67-92CE-4AC1-A07A-962A2AF1C26C}" type="presParOf" srcId="{EE9AE6D1-8E76-4433-A4C8-9F5DF4CEE1DE}" destId="{9A5CC593-11D8-4C23-A101-9824B04A8C86}" srcOrd="11" destOrd="0" presId="urn:microsoft.com/office/officeart/2005/8/layout/default"/>
    <dgm:cxn modelId="{CC3EF87E-E968-4C79-B444-C07375D8B8D5}" type="presParOf" srcId="{EE9AE6D1-8E76-4433-A4C8-9F5DF4CEE1DE}" destId="{4A5F5D8E-C939-486B-B056-928E8E020A8C}" srcOrd="12" destOrd="0" presId="urn:microsoft.com/office/officeart/2005/8/layout/default"/>
    <dgm:cxn modelId="{5374347F-E93E-47DD-9AD0-804ACDD5031D}" type="presParOf" srcId="{EE9AE6D1-8E76-4433-A4C8-9F5DF4CEE1DE}" destId="{6AEAFBA0-F6C8-4CEA-AAB5-5CE8ACE2C4C3}" srcOrd="13" destOrd="0" presId="urn:microsoft.com/office/officeart/2005/8/layout/default"/>
    <dgm:cxn modelId="{69FF011B-4D93-4418-97E8-FCCFD1B80470}" type="presParOf" srcId="{EE9AE6D1-8E76-4433-A4C8-9F5DF4CEE1DE}" destId="{EC195FF6-9F3A-410D-9084-D1002604E5D1}" srcOrd="14" destOrd="0" presId="urn:microsoft.com/office/officeart/2005/8/layout/default"/>
    <dgm:cxn modelId="{EBC658A1-4B70-43CD-8E04-E60EBA13265B}" type="presParOf" srcId="{EE9AE6D1-8E76-4433-A4C8-9F5DF4CEE1DE}" destId="{7671E444-7534-47B6-99B6-C79DDC217978}" srcOrd="15" destOrd="0" presId="urn:microsoft.com/office/officeart/2005/8/layout/default"/>
    <dgm:cxn modelId="{2ADDFCEF-64E4-452B-A911-74F65F3A86A5}" type="presParOf" srcId="{EE9AE6D1-8E76-4433-A4C8-9F5DF4CEE1DE}" destId="{4E468EB2-D628-4AD2-815E-B599F0909C4D}" srcOrd="16" destOrd="0" presId="urn:microsoft.com/office/officeart/2005/8/layout/default"/>
    <dgm:cxn modelId="{3D1F1E43-FA31-4A6F-A281-43670A0BEBB2}" type="presParOf" srcId="{EE9AE6D1-8E76-4433-A4C8-9F5DF4CEE1DE}" destId="{E8D47986-48F6-4F2A-98C3-F1CFAF16E7AD}" srcOrd="17" destOrd="0" presId="urn:microsoft.com/office/officeart/2005/8/layout/default"/>
    <dgm:cxn modelId="{C2CBDD10-8DCA-4CE1-92AC-9071700DEA51}" type="presParOf" srcId="{EE9AE6D1-8E76-4433-A4C8-9F5DF4CEE1DE}" destId="{9A074D9B-C187-4F6D-8B75-3FC2D5F0B454}" srcOrd="18" destOrd="0" presId="urn:microsoft.com/office/officeart/2005/8/layout/default"/>
    <dgm:cxn modelId="{3B9BE232-2037-4D44-A098-E6C8C7E4DA08}" type="presParOf" srcId="{EE9AE6D1-8E76-4433-A4C8-9F5DF4CEE1DE}" destId="{A122BDC3-C033-4186-9412-E7CA114C8C79}" srcOrd="19" destOrd="0" presId="urn:microsoft.com/office/officeart/2005/8/layout/default"/>
    <dgm:cxn modelId="{0358EA9C-9871-4A0C-8815-6320589B9DD3}" type="presParOf" srcId="{EE9AE6D1-8E76-4433-A4C8-9F5DF4CEE1DE}" destId="{C679566A-29B0-427D-9034-EE5F2105E121}" srcOrd="20" destOrd="0" presId="urn:microsoft.com/office/officeart/2005/8/layout/default"/>
    <dgm:cxn modelId="{B5093469-414E-48F2-A1AE-16A6BB3BABDC}" type="presParOf" srcId="{EE9AE6D1-8E76-4433-A4C8-9F5DF4CEE1DE}" destId="{A34E13F4-36CC-461A-A620-6B3D18888C98}" srcOrd="21" destOrd="0" presId="urn:microsoft.com/office/officeart/2005/8/layout/default"/>
    <dgm:cxn modelId="{BD5388A4-2359-4F20-BE76-26C79D735420}" type="presParOf" srcId="{EE9AE6D1-8E76-4433-A4C8-9F5DF4CEE1DE}" destId="{6AAEB955-CF18-448C-BD49-E17E405768E2}" srcOrd="22" destOrd="0" presId="urn:microsoft.com/office/officeart/2005/8/layout/default"/>
    <dgm:cxn modelId="{EC636D38-B228-44B6-B754-C68B2351222D}" type="presParOf" srcId="{EE9AE6D1-8E76-4433-A4C8-9F5DF4CEE1DE}" destId="{D391B30B-763C-4B06-AD37-4C8CF658909E}" srcOrd="23" destOrd="0" presId="urn:microsoft.com/office/officeart/2005/8/layout/default"/>
    <dgm:cxn modelId="{27F6B1F6-B331-4A25-8A5D-33F47025879D}" type="presParOf" srcId="{EE9AE6D1-8E76-4433-A4C8-9F5DF4CEE1DE}" destId="{4C9DDC20-3D5F-4564-9A53-556C16D5B638}" srcOrd="24" destOrd="0" presId="urn:microsoft.com/office/officeart/2005/8/layout/default"/>
    <dgm:cxn modelId="{2F849B71-1F1C-4B58-B9C7-5EEC2C611EA2}" type="presParOf" srcId="{EE9AE6D1-8E76-4433-A4C8-9F5DF4CEE1DE}" destId="{DFC74356-4AD9-4498-831B-3840F94213FB}" srcOrd="25" destOrd="0" presId="urn:microsoft.com/office/officeart/2005/8/layout/default"/>
    <dgm:cxn modelId="{F5AF0C20-C064-45BE-9EB0-F001F9390B9D}" type="presParOf" srcId="{EE9AE6D1-8E76-4433-A4C8-9F5DF4CEE1DE}" destId="{7A32FC9E-250D-435E-861C-9389C0C1651E}" srcOrd="26" destOrd="0" presId="urn:microsoft.com/office/officeart/2005/8/layout/default"/>
    <dgm:cxn modelId="{8557C121-3C4F-4A60-8006-6E6B274C49D6}" type="presParOf" srcId="{EE9AE6D1-8E76-4433-A4C8-9F5DF4CEE1DE}" destId="{391BC1E1-72A4-4717-969D-344B0334F805}" srcOrd="27" destOrd="0" presId="urn:microsoft.com/office/officeart/2005/8/layout/default"/>
    <dgm:cxn modelId="{95C51E5E-F8AB-4E16-9258-E6E8D615A734}" type="presParOf" srcId="{EE9AE6D1-8E76-4433-A4C8-9F5DF4CEE1DE}" destId="{1C596ADF-3A60-42A6-A567-4BBF03841F95}" srcOrd="28" destOrd="0" presId="urn:microsoft.com/office/officeart/2005/8/layout/default"/>
    <dgm:cxn modelId="{883214FF-F50C-45BF-A612-1EEFA705DF06}" type="presParOf" srcId="{EE9AE6D1-8E76-4433-A4C8-9F5DF4CEE1DE}" destId="{A9A295FF-6551-45D4-9B52-67689215A01F}" srcOrd="29" destOrd="0" presId="urn:microsoft.com/office/officeart/2005/8/layout/default"/>
    <dgm:cxn modelId="{49D4A4E1-8009-4EE9-A4C3-2BBD1EFEE443}" type="presParOf" srcId="{EE9AE6D1-8E76-4433-A4C8-9F5DF4CEE1DE}" destId="{7107A37B-C345-4FBE-8268-0EB85818FF0B}" srcOrd="30" destOrd="0" presId="urn:microsoft.com/office/officeart/2005/8/layout/default"/>
    <dgm:cxn modelId="{D753FC6B-2109-45EA-8A5E-90C7F896259C}" type="presParOf" srcId="{EE9AE6D1-8E76-4433-A4C8-9F5DF4CEE1DE}" destId="{6E1B5B7A-68E4-4685-8051-587EA409EFA7}" srcOrd="31" destOrd="0" presId="urn:microsoft.com/office/officeart/2005/8/layout/default"/>
    <dgm:cxn modelId="{35BCA3FA-9BD6-4A79-AB73-7BE7276ABC0D}" type="presParOf" srcId="{EE9AE6D1-8E76-4433-A4C8-9F5DF4CEE1DE}" destId="{58B895DA-91EA-4D28-8548-E1C281DA18D1}" srcOrd="32" destOrd="0" presId="urn:microsoft.com/office/officeart/2005/8/layout/default"/>
    <dgm:cxn modelId="{7D7F5427-8192-4D70-B029-54BE3F047BD3}" type="presParOf" srcId="{EE9AE6D1-8E76-4433-A4C8-9F5DF4CEE1DE}" destId="{DE4855E6-4E0B-43EC-A1A7-2DBCEE4B7125}" srcOrd="33" destOrd="0" presId="urn:microsoft.com/office/officeart/2005/8/layout/default"/>
    <dgm:cxn modelId="{987EE7CB-D610-49B8-BC08-E4856EA95CB4}" type="presParOf" srcId="{EE9AE6D1-8E76-4433-A4C8-9F5DF4CEE1DE}" destId="{3C5E974B-133E-4E92-91B6-E75EF709E491}" srcOrd="34"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DCA066-CB4F-4063-823C-CA636779760C}"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843EBBD2-C175-479D-A5E4-E23D14C9661A}">
      <dgm:prSet/>
      <dgm:spPr/>
      <dgm:t>
        <a:bodyPr/>
        <a:lstStyle/>
        <a:p>
          <a:r>
            <a:rPr lang="en-GB"/>
            <a:t>Mrs Montandon (Headteacher/ Deputy Safeguarding Lead)</a:t>
          </a:r>
          <a:endParaRPr lang="en-US"/>
        </a:p>
      </dgm:t>
    </dgm:pt>
    <dgm:pt modelId="{014121C8-F253-4468-AA8A-565C9D513E57}" type="parTrans" cxnId="{6CF9065D-F7C1-46B0-861A-B426D386BFF9}">
      <dgm:prSet/>
      <dgm:spPr/>
      <dgm:t>
        <a:bodyPr/>
        <a:lstStyle/>
        <a:p>
          <a:endParaRPr lang="en-US"/>
        </a:p>
      </dgm:t>
    </dgm:pt>
    <dgm:pt modelId="{3313CF8B-5290-4828-A112-2C9357C81198}" type="sibTrans" cxnId="{6CF9065D-F7C1-46B0-861A-B426D386BFF9}">
      <dgm:prSet/>
      <dgm:spPr/>
      <dgm:t>
        <a:bodyPr/>
        <a:lstStyle/>
        <a:p>
          <a:endParaRPr lang="en-US"/>
        </a:p>
      </dgm:t>
    </dgm:pt>
    <dgm:pt modelId="{D74280CD-5B54-4D3A-A4EF-085EAC36E700}">
      <dgm:prSet/>
      <dgm:spPr/>
      <dgm:t>
        <a:bodyPr/>
        <a:lstStyle/>
        <a:p>
          <a:r>
            <a:rPr lang="en-GB"/>
            <a:t>Laura Haines (Assistant Headteacher/SENDCO/Designated Safeguarding Lead</a:t>
          </a:r>
          <a:endParaRPr lang="en-US"/>
        </a:p>
      </dgm:t>
    </dgm:pt>
    <dgm:pt modelId="{CDC0CEEF-F52F-432C-952D-063277FBB4C1}" type="parTrans" cxnId="{6889B28E-857B-4E8E-96A5-94A669C3F3BE}">
      <dgm:prSet/>
      <dgm:spPr/>
      <dgm:t>
        <a:bodyPr/>
        <a:lstStyle/>
        <a:p>
          <a:endParaRPr lang="en-US"/>
        </a:p>
      </dgm:t>
    </dgm:pt>
    <dgm:pt modelId="{4FB5E89C-29DE-47F9-8366-3381FB7F1619}" type="sibTrans" cxnId="{6889B28E-857B-4E8E-96A5-94A669C3F3BE}">
      <dgm:prSet/>
      <dgm:spPr/>
      <dgm:t>
        <a:bodyPr/>
        <a:lstStyle/>
        <a:p>
          <a:endParaRPr lang="en-US"/>
        </a:p>
      </dgm:t>
    </dgm:pt>
    <dgm:pt modelId="{1878A5D9-350F-4BC0-A8AD-916DF9F6787E}">
      <dgm:prSet/>
      <dgm:spPr/>
      <dgm:t>
        <a:bodyPr/>
        <a:lstStyle/>
        <a:p>
          <a:r>
            <a:rPr lang="en-GB"/>
            <a:t>Mrs Worrall (Assistant Headteacher/Deputy Safeguarding Lead)</a:t>
          </a:r>
          <a:endParaRPr lang="en-US"/>
        </a:p>
      </dgm:t>
    </dgm:pt>
    <dgm:pt modelId="{8FFD9866-6778-427B-BC5C-D3C439E3B8B3}" type="parTrans" cxnId="{AAA19E35-D80D-4CDC-A102-9C98972BE841}">
      <dgm:prSet/>
      <dgm:spPr/>
      <dgm:t>
        <a:bodyPr/>
        <a:lstStyle/>
        <a:p>
          <a:endParaRPr lang="en-US"/>
        </a:p>
      </dgm:t>
    </dgm:pt>
    <dgm:pt modelId="{581B0485-5F5D-4F56-AF67-80C7C72CADBA}" type="sibTrans" cxnId="{AAA19E35-D80D-4CDC-A102-9C98972BE841}">
      <dgm:prSet/>
      <dgm:spPr/>
      <dgm:t>
        <a:bodyPr/>
        <a:lstStyle/>
        <a:p>
          <a:endParaRPr lang="en-US"/>
        </a:p>
      </dgm:t>
    </dgm:pt>
    <dgm:pt modelId="{13469CA2-1626-4FD7-A043-E22BD7709E25}">
      <dgm:prSet/>
      <dgm:spPr/>
      <dgm:t>
        <a:bodyPr/>
        <a:lstStyle/>
        <a:p>
          <a:r>
            <a:rPr lang="en-GB"/>
            <a:t>Karen Crossland (Early Years Lead/ Early Years Safeguarding Lead)</a:t>
          </a:r>
          <a:endParaRPr lang="en-US"/>
        </a:p>
      </dgm:t>
    </dgm:pt>
    <dgm:pt modelId="{C5189061-7531-428C-8388-76644B0F1A22}" type="parTrans" cxnId="{9952A400-1632-48B4-81FB-C6410E9E7513}">
      <dgm:prSet/>
      <dgm:spPr/>
      <dgm:t>
        <a:bodyPr/>
        <a:lstStyle/>
        <a:p>
          <a:endParaRPr lang="en-US"/>
        </a:p>
      </dgm:t>
    </dgm:pt>
    <dgm:pt modelId="{C83F8B31-D40A-4738-B38F-E909A148E9FC}" type="sibTrans" cxnId="{9952A400-1632-48B4-81FB-C6410E9E7513}">
      <dgm:prSet/>
      <dgm:spPr/>
      <dgm:t>
        <a:bodyPr/>
        <a:lstStyle/>
        <a:p>
          <a:endParaRPr lang="en-US"/>
        </a:p>
      </dgm:t>
    </dgm:pt>
    <dgm:pt modelId="{5E035789-3365-460A-B00A-EE6BE625E924}">
      <dgm:prSet/>
      <dgm:spPr/>
      <dgm:t>
        <a:bodyPr/>
        <a:lstStyle/>
        <a:p>
          <a:r>
            <a:rPr lang="en-GB"/>
            <a:t>Sarah Benfield (Family Liaison Officer/Attendance Officer)</a:t>
          </a:r>
          <a:endParaRPr lang="en-US"/>
        </a:p>
      </dgm:t>
    </dgm:pt>
    <dgm:pt modelId="{9DA89F7F-8512-456C-A4FE-74686CBB63EE}" type="parTrans" cxnId="{7755FC41-09C4-4446-B326-C4AF72715B98}">
      <dgm:prSet/>
      <dgm:spPr/>
      <dgm:t>
        <a:bodyPr/>
        <a:lstStyle/>
        <a:p>
          <a:endParaRPr lang="en-US"/>
        </a:p>
      </dgm:t>
    </dgm:pt>
    <dgm:pt modelId="{D6DA16C4-3363-4027-906B-D7E09B2C4639}" type="sibTrans" cxnId="{7755FC41-09C4-4446-B326-C4AF72715B98}">
      <dgm:prSet/>
      <dgm:spPr/>
      <dgm:t>
        <a:bodyPr/>
        <a:lstStyle/>
        <a:p>
          <a:endParaRPr lang="en-US"/>
        </a:p>
      </dgm:t>
    </dgm:pt>
    <dgm:pt modelId="{261B95CC-E2FF-4DD3-9659-BEF06BD82911}">
      <dgm:prSet/>
      <dgm:spPr/>
      <dgm:t>
        <a:bodyPr/>
        <a:lstStyle/>
        <a:p>
          <a:r>
            <a:rPr lang="en-GB" dirty="0"/>
            <a:t>Alternatively, you may choose to talk to your child’s Class Teacher.</a:t>
          </a:r>
          <a:endParaRPr lang="en-US" dirty="0"/>
        </a:p>
      </dgm:t>
    </dgm:pt>
    <dgm:pt modelId="{25C51677-F1C8-4481-8DBE-DFD93541442E}" type="parTrans" cxnId="{FCFC84D7-D3B6-40C4-95B0-89EB7FBA03A3}">
      <dgm:prSet/>
      <dgm:spPr/>
      <dgm:t>
        <a:bodyPr/>
        <a:lstStyle/>
        <a:p>
          <a:endParaRPr lang="en-US"/>
        </a:p>
      </dgm:t>
    </dgm:pt>
    <dgm:pt modelId="{8EC7C9FD-F946-4E77-8F6C-35239C414ED6}" type="sibTrans" cxnId="{FCFC84D7-D3B6-40C4-95B0-89EB7FBA03A3}">
      <dgm:prSet/>
      <dgm:spPr/>
      <dgm:t>
        <a:bodyPr/>
        <a:lstStyle/>
        <a:p>
          <a:endParaRPr lang="en-US"/>
        </a:p>
      </dgm:t>
    </dgm:pt>
    <dgm:pt modelId="{86ED367F-E4B1-46E6-8537-69E082C020EF}" type="pres">
      <dgm:prSet presAssocID="{83DCA066-CB4F-4063-823C-CA636779760C}" presName="vert0" presStyleCnt="0">
        <dgm:presLayoutVars>
          <dgm:dir/>
          <dgm:animOne val="branch"/>
          <dgm:animLvl val="lvl"/>
        </dgm:presLayoutVars>
      </dgm:prSet>
      <dgm:spPr/>
    </dgm:pt>
    <dgm:pt modelId="{4F6BDD1B-554C-4F49-AD9A-A349C97F649A}" type="pres">
      <dgm:prSet presAssocID="{843EBBD2-C175-479D-A5E4-E23D14C9661A}" presName="thickLine" presStyleLbl="alignNode1" presStyleIdx="0" presStyleCnt="6"/>
      <dgm:spPr/>
    </dgm:pt>
    <dgm:pt modelId="{F16E0537-6F6F-4921-8876-2CBB9D6070DD}" type="pres">
      <dgm:prSet presAssocID="{843EBBD2-C175-479D-A5E4-E23D14C9661A}" presName="horz1" presStyleCnt="0"/>
      <dgm:spPr/>
    </dgm:pt>
    <dgm:pt modelId="{47B2E5FA-9ED1-4FC4-8B5D-690EB110A8AF}" type="pres">
      <dgm:prSet presAssocID="{843EBBD2-C175-479D-A5E4-E23D14C9661A}" presName="tx1" presStyleLbl="revTx" presStyleIdx="0" presStyleCnt="6"/>
      <dgm:spPr/>
    </dgm:pt>
    <dgm:pt modelId="{B6F8E14A-471F-492A-9EED-6783645F3AEB}" type="pres">
      <dgm:prSet presAssocID="{843EBBD2-C175-479D-A5E4-E23D14C9661A}" presName="vert1" presStyleCnt="0"/>
      <dgm:spPr/>
    </dgm:pt>
    <dgm:pt modelId="{AD2F3846-F1A2-485A-82E9-1C41D3DB196F}" type="pres">
      <dgm:prSet presAssocID="{D74280CD-5B54-4D3A-A4EF-085EAC36E700}" presName="thickLine" presStyleLbl="alignNode1" presStyleIdx="1" presStyleCnt="6"/>
      <dgm:spPr/>
    </dgm:pt>
    <dgm:pt modelId="{6963482D-4091-4CE4-81C0-000724C1D8F3}" type="pres">
      <dgm:prSet presAssocID="{D74280CD-5B54-4D3A-A4EF-085EAC36E700}" presName="horz1" presStyleCnt="0"/>
      <dgm:spPr/>
    </dgm:pt>
    <dgm:pt modelId="{FF0BF41C-B88C-40BB-A08A-AEC0A870342B}" type="pres">
      <dgm:prSet presAssocID="{D74280CD-5B54-4D3A-A4EF-085EAC36E700}" presName="tx1" presStyleLbl="revTx" presStyleIdx="1" presStyleCnt="6"/>
      <dgm:spPr/>
    </dgm:pt>
    <dgm:pt modelId="{2422AD5E-093D-44BC-9D3A-85D62B5AA640}" type="pres">
      <dgm:prSet presAssocID="{D74280CD-5B54-4D3A-A4EF-085EAC36E700}" presName="vert1" presStyleCnt="0"/>
      <dgm:spPr/>
    </dgm:pt>
    <dgm:pt modelId="{42CEBAED-5852-45B5-BEC2-E42446D2D721}" type="pres">
      <dgm:prSet presAssocID="{1878A5D9-350F-4BC0-A8AD-916DF9F6787E}" presName="thickLine" presStyleLbl="alignNode1" presStyleIdx="2" presStyleCnt="6"/>
      <dgm:spPr/>
    </dgm:pt>
    <dgm:pt modelId="{3111C233-AA6D-4DEB-BD26-E92AB795474F}" type="pres">
      <dgm:prSet presAssocID="{1878A5D9-350F-4BC0-A8AD-916DF9F6787E}" presName="horz1" presStyleCnt="0"/>
      <dgm:spPr/>
    </dgm:pt>
    <dgm:pt modelId="{8D667502-C56F-40EF-861A-ECC94EBEEDBA}" type="pres">
      <dgm:prSet presAssocID="{1878A5D9-350F-4BC0-A8AD-916DF9F6787E}" presName="tx1" presStyleLbl="revTx" presStyleIdx="2" presStyleCnt="6"/>
      <dgm:spPr/>
    </dgm:pt>
    <dgm:pt modelId="{2D866B12-1178-4307-8A6E-DA862189B6C9}" type="pres">
      <dgm:prSet presAssocID="{1878A5D9-350F-4BC0-A8AD-916DF9F6787E}" presName="vert1" presStyleCnt="0"/>
      <dgm:spPr/>
    </dgm:pt>
    <dgm:pt modelId="{EE903D24-B51B-4A27-8436-25B3C8F08606}" type="pres">
      <dgm:prSet presAssocID="{13469CA2-1626-4FD7-A043-E22BD7709E25}" presName="thickLine" presStyleLbl="alignNode1" presStyleIdx="3" presStyleCnt="6"/>
      <dgm:spPr/>
    </dgm:pt>
    <dgm:pt modelId="{2DDFD6F3-3237-424D-8FAE-8F1154DE8069}" type="pres">
      <dgm:prSet presAssocID="{13469CA2-1626-4FD7-A043-E22BD7709E25}" presName="horz1" presStyleCnt="0"/>
      <dgm:spPr/>
    </dgm:pt>
    <dgm:pt modelId="{89E7ECD7-3A90-4595-9730-B5E0BEBAD4DA}" type="pres">
      <dgm:prSet presAssocID="{13469CA2-1626-4FD7-A043-E22BD7709E25}" presName="tx1" presStyleLbl="revTx" presStyleIdx="3" presStyleCnt="6"/>
      <dgm:spPr/>
    </dgm:pt>
    <dgm:pt modelId="{6D96851C-1216-40CF-B76F-C729411BDACC}" type="pres">
      <dgm:prSet presAssocID="{13469CA2-1626-4FD7-A043-E22BD7709E25}" presName="vert1" presStyleCnt="0"/>
      <dgm:spPr/>
    </dgm:pt>
    <dgm:pt modelId="{D45FA63F-F029-40B6-B817-65485FFAC153}" type="pres">
      <dgm:prSet presAssocID="{5E035789-3365-460A-B00A-EE6BE625E924}" presName="thickLine" presStyleLbl="alignNode1" presStyleIdx="4" presStyleCnt="6"/>
      <dgm:spPr/>
    </dgm:pt>
    <dgm:pt modelId="{0EF945FF-A5CC-46FA-BC3C-3D2CB4861EB7}" type="pres">
      <dgm:prSet presAssocID="{5E035789-3365-460A-B00A-EE6BE625E924}" presName="horz1" presStyleCnt="0"/>
      <dgm:spPr/>
    </dgm:pt>
    <dgm:pt modelId="{D706ABC1-564C-47BB-9F3A-566E848FB7B4}" type="pres">
      <dgm:prSet presAssocID="{5E035789-3365-460A-B00A-EE6BE625E924}" presName="tx1" presStyleLbl="revTx" presStyleIdx="4" presStyleCnt="6"/>
      <dgm:spPr/>
    </dgm:pt>
    <dgm:pt modelId="{8B121555-AEC2-46C9-BA10-1FAC4B569DD8}" type="pres">
      <dgm:prSet presAssocID="{5E035789-3365-460A-B00A-EE6BE625E924}" presName="vert1" presStyleCnt="0"/>
      <dgm:spPr/>
    </dgm:pt>
    <dgm:pt modelId="{5954C69C-ACC6-4C78-B853-A475EC2F1553}" type="pres">
      <dgm:prSet presAssocID="{261B95CC-E2FF-4DD3-9659-BEF06BD82911}" presName="thickLine" presStyleLbl="alignNode1" presStyleIdx="5" presStyleCnt="6"/>
      <dgm:spPr/>
    </dgm:pt>
    <dgm:pt modelId="{F56C5AFE-B019-42B7-B5B1-F640D995D5C8}" type="pres">
      <dgm:prSet presAssocID="{261B95CC-E2FF-4DD3-9659-BEF06BD82911}" presName="horz1" presStyleCnt="0"/>
      <dgm:spPr/>
    </dgm:pt>
    <dgm:pt modelId="{2434BFC4-D337-403F-94ED-EAC1E805299B}" type="pres">
      <dgm:prSet presAssocID="{261B95CC-E2FF-4DD3-9659-BEF06BD82911}" presName="tx1" presStyleLbl="revTx" presStyleIdx="5" presStyleCnt="6"/>
      <dgm:spPr/>
    </dgm:pt>
    <dgm:pt modelId="{832B054D-13BF-4B49-AAB8-E9336514EAA9}" type="pres">
      <dgm:prSet presAssocID="{261B95CC-E2FF-4DD3-9659-BEF06BD82911}" presName="vert1" presStyleCnt="0"/>
      <dgm:spPr/>
    </dgm:pt>
  </dgm:ptLst>
  <dgm:cxnLst>
    <dgm:cxn modelId="{9952A400-1632-48B4-81FB-C6410E9E7513}" srcId="{83DCA066-CB4F-4063-823C-CA636779760C}" destId="{13469CA2-1626-4FD7-A043-E22BD7709E25}" srcOrd="3" destOrd="0" parTransId="{C5189061-7531-428C-8388-76644B0F1A22}" sibTransId="{C83F8B31-D40A-4738-B38F-E909A148E9FC}"/>
    <dgm:cxn modelId="{9FFDC314-E157-4B7E-AD88-642FFFEA9037}" type="presOf" srcId="{261B95CC-E2FF-4DD3-9659-BEF06BD82911}" destId="{2434BFC4-D337-403F-94ED-EAC1E805299B}" srcOrd="0" destOrd="0" presId="urn:microsoft.com/office/officeart/2008/layout/LinedList"/>
    <dgm:cxn modelId="{2EE0B52E-F823-4180-960E-9D881A498F95}" type="presOf" srcId="{843EBBD2-C175-479D-A5E4-E23D14C9661A}" destId="{47B2E5FA-9ED1-4FC4-8B5D-690EB110A8AF}" srcOrd="0" destOrd="0" presId="urn:microsoft.com/office/officeart/2008/layout/LinedList"/>
    <dgm:cxn modelId="{AAA19E35-D80D-4CDC-A102-9C98972BE841}" srcId="{83DCA066-CB4F-4063-823C-CA636779760C}" destId="{1878A5D9-350F-4BC0-A8AD-916DF9F6787E}" srcOrd="2" destOrd="0" parTransId="{8FFD9866-6778-427B-BC5C-D3C439E3B8B3}" sibTransId="{581B0485-5F5D-4F56-AF67-80C7C72CADBA}"/>
    <dgm:cxn modelId="{6CF9065D-F7C1-46B0-861A-B426D386BFF9}" srcId="{83DCA066-CB4F-4063-823C-CA636779760C}" destId="{843EBBD2-C175-479D-A5E4-E23D14C9661A}" srcOrd="0" destOrd="0" parTransId="{014121C8-F253-4468-AA8A-565C9D513E57}" sibTransId="{3313CF8B-5290-4828-A112-2C9357C81198}"/>
    <dgm:cxn modelId="{7755FC41-09C4-4446-B326-C4AF72715B98}" srcId="{83DCA066-CB4F-4063-823C-CA636779760C}" destId="{5E035789-3365-460A-B00A-EE6BE625E924}" srcOrd="4" destOrd="0" parTransId="{9DA89F7F-8512-456C-A4FE-74686CBB63EE}" sibTransId="{D6DA16C4-3363-4027-906B-D7E09B2C4639}"/>
    <dgm:cxn modelId="{B1057242-99B1-40BC-A63C-07903244029D}" type="presOf" srcId="{D74280CD-5B54-4D3A-A4EF-085EAC36E700}" destId="{FF0BF41C-B88C-40BB-A08A-AEC0A870342B}" srcOrd="0" destOrd="0" presId="urn:microsoft.com/office/officeart/2008/layout/LinedList"/>
    <dgm:cxn modelId="{10A64E4B-5FEB-49D5-AF63-9422F47BAB56}" type="presOf" srcId="{5E035789-3365-460A-B00A-EE6BE625E924}" destId="{D706ABC1-564C-47BB-9F3A-566E848FB7B4}" srcOrd="0" destOrd="0" presId="urn:microsoft.com/office/officeart/2008/layout/LinedList"/>
    <dgm:cxn modelId="{00FA3258-4DC9-44F5-881F-299BEDCCF3CB}" type="presOf" srcId="{1878A5D9-350F-4BC0-A8AD-916DF9F6787E}" destId="{8D667502-C56F-40EF-861A-ECC94EBEEDBA}" srcOrd="0" destOrd="0" presId="urn:microsoft.com/office/officeart/2008/layout/LinedList"/>
    <dgm:cxn modelId="{6889B28E-857B-4E8E-96A5-94A669C3F3BE}" srcId="{83DCA066-CB4F-4063-823C-CA636779760C}" destId="{D74280CD-5B54-4D3A-A4EF-085EAC36E700}" srcOrd="1" destOrd="0" parTransId="{CDC0CEEF-F52F-432C-952D-063277FBB4C1}" sibTransId="{4FB5E89C-29DE-47F9-8366-3381FB7F1619}"/>
    <dgm:cxn modelId="{FDF2CAAE-88F4-496C-B44F-64FDB9D3F2E2}" type="presOf" srcId="{13469CA2-1626-4FD7-A043-E22BD7709E25}" destId="{89E7ECD7-3A90-4595-9730-B5E0BEBAD4DA}" srcOrd="0" destOrd="0" presId="urn:microsoft.com/office/officeart/2008/layout/LinedList"/>
    <dgm:cxn modelId="{37CE1CB2-C48F-47A5-BA83-EF967EDE924B}" type="presOf" srcId="{83DCA066-CB4F-4063-823C-CA636779760C}" destId="{86ED367F-E4B1-46E6-8537-69E082C020EF}" srcOrd="0" destOrd="0" presId="urn:microsoft.com/office/officeart/2008/layout/LinedList"/>
    <dgm:cxn modelId="{FCFC84D7-D3B6-40C4-95B0-89EB7FBA03A3}" srcId="{83DCA066-CB4F-4063-823C-CA636779760C}" destId="{261B95CC-E2FF-4DD3-9659-BEF06BD82911}" srcOrd="5" destOrd="0" parTransId="{25C51677-F1C8-4481-8DBE-DFD93541442E}" sibTransId="{8EC7C9FD-F946-4E77-8F6C-35239C414ED6}"/>
    <dgm:cxn modelId="{4A883C1A-8879-49F4-8A11-E9AF3B56677A}" type="presParOf" srcId="{86ED367F-E4B1-46E6-8537-69E082C020EF}" destId="{4F6BDD1B-554C-4F49-AD9A-A349C97F649A}" srcOrd="0" destOrd="0" presId="urn:microsoft.com/office/officeart/2008/layout/LinedList"/>
    <dgm:cxn modelId="{E1CE0BF9-863C-4B00-8F4F-301DD86B95E4}" type="presParOf" srcId="{86ED367F-E4B1-46E6-8537-69E082C020EF}" destId="{F16E0537-6F6F-4921-8876-2CBB9D6070DD}" srcOrd="1" destOrd="0" presId="urn:microsoft.com/office/officeart/2008/layout/LinedList"/>
    <dgm:cxn modelId="{5C6CF469-D71F-4624-AB27-F6037C021BE2}" type="presParOf" srcId="{F16E0537-6F6F-4921-8876-2CBB9D6070DD}" destId="{47B2E5FA-9ED1-4FC4-8B5D-690EB110A8AF}" srcOrd="0" destOrd="0" presId="urn:microsoft.com/office/officeart/2008/layout/LinedList"/>
    <dgm:cxn modelId="{D6794D73-876F-4A50-8613-094E8AEB4E5A}" type="presParOf" srcId="{F16E0537-6F6F-4921-8876-2CBB9D6070DD}" destId="{B6F8E14A-471F-492A-9EED-6783645F3AEB}" srcOrd="1" destOrd="0" presId="urn:microsoft.com/office/officeart/2008/layout/LinedList"/>
    <dgm:cxn modelId="{3DF5DE97-C09D-424B-9E8C-53DDB5C65D5B}" type="presParOf" srcId="{86ED367F-E4B1-46E6-8537-69E082C020EF}" destId="{AD2F3846-F1A2-485A-82E9-1C41D3DB196F}" srcOrd="2" destOrd="0" presId="urn:microsoft.com/office/officeart/2008/layout/LinedList"/>
    <dgm:cxn modelId="{6A601384-E4BF-49EF-A287-52E3A9A418D0}" type="presParOf" srcId="{86ED367F-E4B1-46E6-8537-69E082C020EF}" destId="{6963482D-4091-4CE4-81C0-000724C1D8F3}" srcOrd="3" destOrd="0" presId="urn:microsoft.com/office/officeart/2008/layout/LinedList"/>
    <dgm:cxn modelId="{E38FAF65-9761-4F8A-9120-A2106D46C52A}" type="presParOf" srcId="{6963482D-4091-4CE4-81C0-000724C1D8F3}" destId="{FF0BF41C-B88C-40BB-A08A-AEC0A870342B}" srcOrd="0" destOrd="0" presId="urn:microsoft.com/office/officeart/2008/layout/LinedList"/>
    <dgm:cxn modelId="{36F3C055-3D5A-437E-AFE9-6E1B4E5ACC0C}" type="presParOf" srcId="{6963482D-4091-4CE4-81C0-000724C1D8F3}" destId="{2422AD5E-093D-44BC-9D3A-85D62B5AA640}" srcOrd="1" destOrd="0" presId="urn:microsoft.com/office/officeart/2008/layout/LinedList"/>
    <dgm:cxn modelId="{D959BC9C-AE72-4E02-A735-B7826943A39A}" type="presParOf" srcId="{86ED367F-E4B1-46E6-8537-69E082C020EF}" destId="{42CEBAED-5852-45B5-BEC2-E42446D2D721}" srcOrd="4" destOrd="0" presId="urn:microsoft.com/office/officeart/2008/layout/LinedList"/>
    <dgm:cxn modelId="{B076F6C8-6509-4843-A4F1-3CE1A5CF238B}" type="presParOf" srcId="{86ED367F-E4B1-46E6-8537-69E082C020EF}" destId="{3111C233-AA6D-4DEB-BD26-E92AB795474F}" srcOrd="5" destOrd="0" presId="urn:microsoft.com/office/officeart/2008/layout/LinedList"/>
    <dgm:cxn modelId="{E7A8785C-73B2-4CDF-80B2-7CD2A9D66909}" type="presParOf" srcId="{3111C233-AA6D-4DEB-BD26-E92AB795474F}" destId="{8D667502-C56F-40EF-861A-ECC94EBEEDBA}" srcOrd="0" destOrd="0" presId="urn:microsoft.com/office/officeart/2008/layout/LinedList"/>
    <dgm:cxn modelId="{EDAF1191-CD0C-4EEF-AEBB-D799AFA0E0CD}" type="presParOf" srcId="{3111C233-AA6D-4DEB-BD26-E92AB795474F}" destId="{2D866B12-1178-4307-8A6E-DA862189B6C9}" srcOrd="1" destOrd="0" presId="urn:microsoft.com/office/officeart/2008/layout/LinedList"/>
    <dgm:cxn modelId="{AA27608D-FC31-4BC1-BB96-B66323159294}" type="presParOf" srcId="{86ED367F-E4B1-46E6-8537-69E082C020EF}" destId="{EE903D24-B51B-4A27-8436-25B3C8F08606}" srcOrd="6" destOrd="0" presId="urn:microsoft.com/office/officeart/2008/layout/LinedList"/>
    <dgm:cxn modelId="{5B6E3046-B38E-49C8-B922-DD52A84B2FE1}" type="presParOf" srcId="{86ED367F-E4B1-46E6-8537-69E082C020EF}" destId="{2DDFD6F3-3237-424D-8FAE-8F1154DE8069}" srcOrd="7" destOrd="0" presId="urn:microsoft.com/office/officeart/2008/layout/LinedList"/>
    <dgm:cxn modelId="{FAF489B8-68EF-4F82-BA59-64E1E7F509C9}" type="presParOf" srcId="{2DDFD6F3-3237-424D-8FAE-8F1154DE8069}" destId="{89E7ECD7-3A90-4595-9730-B5E0BEBAD4DA}" srcOrd="0" destOrd="0" presId="urn:microsoft.com/office/officeart/2008/layout/LinedList"/>
    <dgm:cxn modelId="{80904A0B-9AF9-4B00-A41E-6E9046520EBE}" type="presParOf" srcId="{2DDFD6F3-3237-424D-8FAE-8F1154DE8069}" destId="{6D96851C-1216-40CF-B76F-C729411BDACC}" srcOrd="1" destOrd="0" presId="urn:microsoft.com/office/officeart/2008/layout/LinedList"/>
    <dgm:cxn modelId="{CA36FF80-D30C-44F4-A248-6D24C687CF8D}" type="presParOf" srcId="{86ED367F-E4B1-46E6-8537-69E082C020EF}" destId="{D45FA63F-F029-40B6-B817-65485FFAC153}" srcOrd="8" destOrd="0" presId="urn:microsoft.com/office/officeart/2008/layout/LinedList"/>
    <dgm:cxn modelId="{5A0E43C0-83FE-4819-8465-823B4A43C90F}" type="presParOf" srcId="{86ED367F-E4B1-46E6-8537-69E082C020EF}" destId="{0EF945FF-A5CC-46FA-BC3C-3D2CB4861EB7}" srcOrd="9" destOrd="0" presId="urn:microsoft.com/office/officeart/2008/layout/LinedList"/>
    <dgm:cxn modelId="{6981250E-5E12-4141-A12C-9D48D179EE82}" type="presParOf" srcId="{0EF945FF-A5CC-46FA-BC3C-3D2CB4861EB7}" destId="{D706ABC1-564C-47BB-9F3A-566E848FB7B4}" srcOrd="0" destOrd="0" presId="urn:microsoft.com/office/officeart/2008/layout/LinedList"/>
    <dgm:cxn modelId="{052BE693-7F18-4D98-91D0-1770294117D7}" type="presParOf" srcId="{0EF945FF-A5CC-46FA-BC3C-3D2CB4861EB7}" destId="{8B121555-AEC2-46C9-BA10-1FAC4B569DD8}" srcOrd="1" destOrd="0" presId="urn:microsoft.com/office/officeart/2008/layout/LinedList"/>
    <dgm:cxn modelId="{A9AFEE1E-2015-4A8F-9987-D489F786B8FE}" type="presParOf" srcId="{86ED367F-E4B1-46E6-8537-69E082C020EF}" destId="{5954C69C-ACC6-4C78-B853-A475EC2F1553}" srcOrd="10" destOrd="0" presId="urn:microsoft.com/office/officeart/2008/layout/LinedList"/>
    <dgm:cxn modelId="{03E9D864-D29C-48B4-ADA3-875A8CA75009}" type="presParOf" srcId="{86ED367F-E4B1-46E6-8537-69E082C020EF}" destId="{F56C5AFE-B019-42B7-B5B1-F640D995D5C8}" srcOrd="11" destOrd="0" presId="urn:microsoft.com/office/officeart/2008/layout/LinedList"/>
    <dgm:cxn modelId="{6E8C9CEB-D3F0-449B-8449-1CD37127C13E}" type="presParOf" srcId="{F56C5AFE-B019-42B7-B5B1-F640D995D5C8}" destId="{2434BFC4-D337-403F-94ED-EAC1E805299B}" srcOrd="0" destOrd="0" presId="urn:microsoft.com/office/officeart/2008/layout/LinedList"/>
    <dgm:cxn modelId="{AD1A67F2-3732-493E-97DA-5C0921686CFA}" type="presParOf" srcId="{F56C5AFE-B019-42B7-B5B1-F640D995D5C8}" destId="{832B054D-13BF-4B49-AAB8-E9336514EAA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DCA066-CB4F-4063-823C-CA636779760C}"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843EBBD2-C175-479D-A5E4-E23D14C9661A}">
      <dgm:prSet/>
      <dgm:spPr/>
      <dgm:t>
        <a:bodyPr/>
        <a:lstStyle/>
        <a:p>
          <a:r>
            <a:rPr lang="en-GB" dirty="0"/>
            <a:t>Mrs Montandon: Office@millfields.worcs.sch.uk</a:t>
          </a:r>
          <a:endParaRPr lang="en-US" dirty="0"/>
        </a:p>
      </dgm:t>
    </dgm:pt>
    <dgm:pt modelId="{014121C8-F253-4468-AA8A-565C9D513E57}" type="parTrans" cxnId="{6CF9065D-F7C1-46B0-861A-B426D386BFF9}">
      <dgm:prSet/>
      <dgm:spPr/>
      <dgm:t>
        <a:bodyPr/>
        <a:lstStyle/>
        <a:p>
          <a:endParaRPr lang="en-US"/>
        </a:p>
      </dgm:t>
    </dgm:pt>
    <dgm:pt modelId="{3313CF8B-5290-4828-A112-2C9357C81198}" type="sibTrans" cxnId="{6CF9065D-F7C1-46B0-861A-B426D386BFF9}">
      <dgm:prSet/>
      <dgm:spPr/>
      <dgm:t>
        <a:bodyPr/>
        <a:lstStyle/>
        <a:p>
          <a:endParaRPr lang="en-US"/>
        </a:p>
      </dgm:t>
    </dgm:pt>
    <dgm:pt modelId="{D74280CD-5B54-4D3A-A4EF-085EAC36E700}">
      <dgm:prSet/>
      <dgm:spPr/>
      <dgm:t>
        <a:bodyPr/>
        <a:lstStyle/>
        <a:p>
          <a:r>
            <a:rPr lang="en-GB" dirty="0"/>
            <a:t>Laura Haines: lo13@millfields.worcs.sch.uk</a:t>
          </a:r>
          <a:endParaRPr lang="en-US" dirty="0"/>
        </a:p>
      </dgm:t>
    </dgm:pt>
    <dgm:pt modelId="{CDC0CEEF-F52F-432C-952D-063277FBB4C1}" type="parTrans" cxnId="{6889B28E-857B-4E8E-96A5-94A669C3F3BE}">
      <dgm:prSet/>
      <dgm:spPr/>
      <dgm:t>
        <a:bodyPr/>
        <a:lstStyle/>
        <a:p>
          <a:endParaRPr lang="en-US"/>
        </a:p>
      </dgm:t>
    </dgm:pt>
    <dgm:pt modelId="{4FB5E89C-29DE-47F9-8366-3381FB7F1619}" type="sibTrans" cxnId="{6889B28E-857B-4E8E-96A5-94A669C3F3BE}">
      <dgm:prSet/>
      <dgm:spPr/>
      <dgm:t>
        <a:bodyPr/>
        <a:lstStyle/>
        <a:p>
          <a:endParaRPr lang="en-US"/>
        </a:p>
      </dgm:t>
    </dgm:pt>
    <dgm:pt modelId="{1878A5D9-350F-4BC0-A8AD-916DF9F6787E}">
      <dgm:prSet/>
      <dgm:spPr/>
      <dgm:t>
        <a:bodyPr/>
        <a:lstStyle/>
        <a:p>
          <a:r>
            <a:rPr lang="en-GB" dirty="0"/>
            <a:t>Mrs Worrall: Office@millfields.worcs.uk</a:t>
          </a:r>
          <a:endParaRPr lang="en-US" dirty="0"/>
        </a:p>
      </dgm:t>
    </dgm:pt>
    <dgm:pt modelId="{8FFD9866-6778-427B-BC5C-D3C439E3B8B3}" type="parTrans" cxnId="{AAA19E35-D80D-4CDC-A102-9C98972BE841}">
      <dgm:prSet/>
      <dgm:spPr/>
      <dgm:t>
        <a:bodyPr/>
        <a:lstStyle/>
        <a:p>
          <a:endParaRPr lang="en-US"/>
        </a:p>
      </dgm:t>
    </dgm:pt>
    <dgm:pt modelId="{581B0485-5F5D-4F56-AF67-80C7C72CADBA}" type="sibTrans" cxnId="{AAA19E35-D80D-4CDC-A102-9C98972BE841}">
      <dgm:prSet/>
      <dgm:spPr/>
      <dgm:t>
        <a:bodyPr/>
        <a:lstStyle/>
        <a:p>
          <a:endParaRPr lang="en-US"/>
        </a:p>
      </dgm:t>
    </dgm:pt>
    <dgm:pt modelId="{13469CA2-1626-4FD7-A043-E22BD7709E25}">
      <dgm:prSet/>
      <dgm:spPr/>
      <dgm:t>
        <a:bodyPr/>
        <a:lstStyle/>
        <a:p>
          <a:r>
            <a:rPr lang="en-GB" dirty="0"/>
            <a:t>Karen Crossland: Office@millfields.worcs.sch.uk</a:t>
          </a:r>
          <a:endParaRPr lang="en-US" dirty="0"/>
        </a:p>
      </dgm:t>
    </dgm:pt>
    <dgm:pt modelId="{C5189061-7531-428C-8388-76644B0F1A22}" type="parTrans" cxnId="{9952A400-1632-48B4-81FB-C6410E9E7513}">
      <dgm:prSet/>
      <dgm:spPr/>
      <dgm:t>
        <a:bodyPr/>
        <a:lstStyle/>
        <a:p>
          <a:endParaRPr lang="en-US"/>
        </a:p>
      </dgm:t>
    </dgm:pt>
    <dgm:pt modelId="{C83F8B31-D40A-4738-B38F-E909A148E9FC}" type="sibTrans" cxnId="{9952A400-1632-48B4-81FB-C6410E9E7513}">
      <dgm:prSet/>
      <dgm:spPr/>
      <dgm:t>
        <a:bodyPr/>
        <a:lstStyle/>
        <a:p>
          <a:endParaRPr lang="en-US"/>
        </a:p>
      </dgm:t>
    </dgm:pt>
    <dgm:pt modelId="{5E035789-3365-460A-B00A-EE6BE625E924}">
      <dgm:prSet/>
      <dgm:spPr/>
      <dgm:t>
        <a:bodyPr/>
        <a:lstStyle/>
        <a:p>
          <a:r>
            <a:rPr lang="en-GB" dirty="0"/>
            <a:t>Sarah Benfield: Office@millfields.worcs.sch.uk</a:t>
          </a:r>
          <a:endParaRPr lang="en-US" dirty="0"/>
        </a:p>
      </dgm:t>
    </dgm:pt>
    <dgm:pt modelId="{9DA89F7F-8512-456C-A4FE-74686CBB63EE}" type="parTrans" cxnId="{7755FC41-09C4-4446-B326-C4AF72715B98}">
      <dgm:prSet/>
      <dgm:spPr/>
      <dgm:t>
        <a:bodyPr/>
        <a:lstStyle/>
        <a:p>
          <a:endParaRPr lang="en-US"/>
        </a:p>
      </dgm:t>
    </dgm:pt>
    <dgm:pt modelId="{D6DA16C4-3363-4027-906B-D7E09B2C4639}" type="sibTrans" cxnId="{7755FC41-09C4-4446-B326-C4AF72715B98}">
      <dgm:prSet/>
      <dgm:spPr/>
      <dgm:t>
        <a:bodyPr/>
        <a:lstStyle/>
        <a:p>
          <a:endParaRPr lang="en-US"/>
        </a:p>
      </dgm:t>
    </dgm:pt>
    <dgm:pt modelId="{261B95CC-E2FF-4DD3-9659-BEF06BD82911}">
      <dgm:prSet/>
      <dgm:spPr/>
      <dgm:t>
        <a:bodyPr/>
        <a:lstStyle/>
        <a:p>
          <a:r>
            <a:rPr lang="en-GB" dirty="0"/>
            <a:t>Class email addresses: </a:t>
          </a:r>
          <a:r>
            <a:rPr lang="en-GB"/>
            <a:t>(Class Name</a:t>
          </a:r>
          <a:r>
            <a:rPr lang="en-GB" dirty="0"/>
            <a:t>)@millfields.worcs.sch.uk </a:t>
          </a:r>
          <a:endParaRPr lang="en-US" dirty="0"/>
        </a:p>
      </dgm:t>
    </dgm:pt>
    <dgm:pt modelId="{25C51677-F1C8-4481-8DBE-DFD93541442E}" type="parTrans" cxnId="{FCFC84D7-D3B6-40C4-95B0-89EB7FBA03A3}">
      <dgm:prSet/>
      <dgm:spPr/>
      <dgm:t>
        <a:bodyPr/>
        <a:lstStyle/>
        <a:p>
          <a:endParaRPr lang="en-US"/>
        </a:p>
      </dgm:t>
    </dgm:pt>
    <dgm:pt modelId="{8EC7C9FD-F946-4E77-8F6C-35239C414ED6}" type="sibTrans" cxnId="{FCFC84D7-D3B6-40C4-95B0-89EB7FBA03A3}">
      <dgm:prSet/>
      <dgm:spPr/>
      <dgm:t>
        <a:bodyPr/>
        <a:lstStyle/>
        <a:p>
          <a:endParaRPr lang="en-US"/>
        </a:p>
      </dgm:t>
    </dgm:pt>
    <dgm:pt modelId="{86ED367F-E4B1-46E6-8537-69E082C020EF}" type="pres">
      <dgm:prSet presAssocID="{83DCA066-CB4F-4063-823C-CA636779760C}" presName="vert0" presStyleCnt="0">
        <dgm:presLayoutVars>
          <dgm:dir/>
          <dgm:animOne val="branch"/>
          <dgm:animLvl val="lvl"/>
        </dgm:presLayoutVars>
      </dgm:prSet>
      <dgm:spPr/>
    </dgm:pt>
    <dgm:pt modelId="{4F6BDD1B-554C-4F49-AD9A-A349C97F649A}" type="pres">
      <dgm:prSet presAssocID="{843EBBD2-C175-479D-A5E4-E23D14C9661A}" presName="thickLine" presStyleLbl="alignNode1" presStyleIdx="0" presStyleCnt="6"/>
      <dgm:spPr/>
    </dgm:pt>
    <dgm:pt modelId="{F16E0537-6F6F-4921-8876-2CBB9D6070DD}" type="pres">
      <dgm:prSet presAssocID="{843EBBD2-C175-479D-A5E4-E23D14C9661A}" presName="horz1" presStyleCnt="0"/>
      <dgm:spPr/>
    </dgm:pt>
    <dgm:pt modelId="{47B2E5FA-9ED1-4FC4-8B5D-690EB110A8AF}" type="pres">
      <dgm:prSet presAssocID="{843EBBD2-C175-479D-A5E4-E23D14C9661A}" presName="tx1" presStyleLbl="revTx" presStyleIdx="0" presStyleCnt="6"/>
      <dgm:spPr/>
    </dgm:pt>
    <dgm:pt modelId="{B6F8E14A-471F-492A-9EED-6783645F3AEB}" type="pres">
      <dgm:prSet presAssocID="{843EBBD2-C175-479D-A5E4-E23D14C9661A}" presName="vert1" presStyleCnt="0"/>
      <dgm:spPr/>
    </dgm:pt>
    <dgm:pt modelId="{AD2F3846-F1A2-485A-82E9-1C41D3DB196F}" type="pres">
      <dgm:prSet presAssocID="{D74280CD-5B54-4D3A-A4EF-085EAC36E700}" presName="thickLine" presStyleLbl="alignNode1" presStyleIdx="1" presStyleCnt="6"/>
      <dgm:spPr/>
    </dgm:pt>
    <dgm:pt modelId="{6963482D-4091-4CE4-81C0-000724C1D8F3}" type="pres">
      <dgm:prSet presAssocID="{D74280CD-5B54-4D3A-A4EF-085EAC36E700}" presName="horz1" presStyleCnt="0"/>
      <dgm:spPr/>
    </dgm:pt>
    <dgm:pt modelId="{FF0BF41C-B88C-40BB-A08A-AEC0A870342B}" type="pres">
      <dgm:prSet presAssocID="{D74280CD-5B54-4D3A-A4EF-085EAC36E700}" presName="tx1" presStyleLbl="revTx" presStyleIdx="1" presStyleCnt="6"/>
      <dgm:spPr/>
    </dgm:pt>
    <dgm:pt modelId="{2422AD5E-093D-44BC-9D3A-85D62B5AA640}" type="pres">
      <dgm:prSet presAssocID="{D74280CD-5B54-4D3A-A4EF-085EAC36E700}" presName="vert1" presStyleCnt="0"/>
      <dgm:spPr/>
    </dgm:pt>
    <dgm:pt modelId="{42CEBAED-5852-45B5-BEC2-E42446D2D721}" type="pres">
      <dgm:prSet presAssocID="{1878A5D9-350F-4BC0-A8AD-916DF9F6787E}" presName="thickLine" presStyleLbl="alignNode1" presStyleIdx="2" presStyleCnt="6"/>
      <dgm:spPr/>
    </dgm:pt>
    <dgm:pt modelId="{3111C233-AA6D-4DEB-BD26-E92AB795474F}" type="pres">
      <dgm:prSet presAssocID="{1878A5D9-350F-4BC0-A8AD-916DF9F6787E}" presName="horz1" presStyleCnt="0"/>
      <dgm:spPr/>
    </dgm:pt>
    <dgm:pt modelId="{8D667502-C56F-40EF-861A-ECC94EBEEDBA}" type="pres">
      <dgm:prSet presAssocID="{1878A5D9-350F-4BC0-A8AD-916DF9F6787E}" presName="tx1" presStyleLbl="revTx" presStyleIdx="2" presStyleCnt="6"/>
      <dgm:spPr/>
    </dgm:pt>
    <dgm:pt modelId="{2D866B12-1178-4307-8A6E-DA862189B6C9}" type="pres">
      <dgm:prSet presAssocID="{1878A5D9-350F-4BC0-A8AD-916DF9F6787E}" presName="vert1" presStyleCnt="0"/>
      <dgm:spPr/>
    </dgm:pt>
    <dgm:pt modelId="{EE903D24-B51B-4A27-8436-25B3C8F08606}" type="pres">
      <dgm:prSet presAssocID="{13469CA2-1626-4FD7-A043-E22BD7709E25}" presName="thickLine" presStyleLbl="alignNode1" presStyleIdx="3" presStyleCnt="6"/>
      <dgm:spPr/>
    </dgm:pt>
    <dgm:pt modelId="{2DDFD6F3-3237-424D-8FAE-8F1154DE8069}" type="pres">
      <dgm:prSet presAssocID="{13469CA2-1626-4FD7-A043-E22BD7709E25}" presName="horz1" presStyleCnt="0"/>
      <dgm:spPr/>
    </dgm:pt>
    <dgm:pt modelId="{89E7ECD7-3A90-4595-9730-B5E0BEBAD4DA}" type="pres">
      <dgm:prSet presAssocID="{13469CA2-1626-4FD7-A043-E22BD7709E25}" presName="tx1" presStyleLbl="revTx" presStyleIdx="3" presStyleCnt="6"/>
      <dgm:spPr/>
    </dgm:pt>
    <dgm:pt modelId="{6D96851C-1216-40CF-B76F-C729411BDACC}" type="pres">
      <dgm:prSet presAssocID="{13469CA2-1626-4FD7-A043-E22BD7709E25}" presName="vert1" presStyleCnt="0"/>
      <dgm:spPr/>
    </dgm:pt>
    <dgm:pt modelId="{D45FA63F-F029-40B6-B817-65485FFAC153}" type="pres">
      <dgm:prSet presAssocID="{5E035789-3365-460A-B00A-EE6BE625E924}" presName="thickLine" presStyleLbl="alignNode1" presStyleIdx="4" presStyleCnt="6"/>
      <dgm:spPr/>
    </dgm:pt>
    <dgm:pt modelId="{0EF945FF-A5CC-46FA-BC3C-3D2CB4861EB7}" type="pres">
      <dgm:prSet presAssocID="{5E035789-3365-460A-B00A-EE6BE625E924}" presName="horz1" presStyleCnt="0"/>
      <dgm:spPr/>
    </dgm:pt>
    <dgm:pt modelId="{D706ABC1-564C-47BB-9F3A-566E848FB7B4}" type="pres">
      <dgm:prSet presAssocID="{5E035789-3365-460A-B00A-EE6BE625E924}" presName="tx1" presStyleLbl="revTx" presStyleIdx="4" presStyleCnt="6"/>
      <dgm:spPr/>
    </dgm:pt>
    <dgm:pt modelId="{8B121555-AEC2-46C9-BA10-1FAC4B569DD8}" type="pres">
      <dgm:prSet presAssocID="{5E035789-3365-460A-B00A-EE6BE625E924}" presName="vert1" presStyleCnt="0"/>
      <dgm:spPr/>
    </dgm:pt>
    <dgm:pt modelId="{5954C69C-ACC6-4C78-B853-A475EC2F1553}" type="pres">
      <dgm:prSet presAssocID="{261B95CC-E2FF-4DD3-9659-BEF06BD82911}" presName="thickLine" presStyleLbl="alignNode1" presStyleIdx="5" presStyleCnt="6"/>
      <dgm:spPr/>
    </dgm:pt>
    <dgm:pt modelId="{F56C5AFE-B019-42B7-B5B1-F640D995D5C8}" type="pres">
      <dgm:prSet presAssocID="{261B95CC-E2FF-4DD3-9659-BEF06BD82911}" presName="horz1" presStyleCnt="0"/>
      <dgm:spPr/>
    </dgm:pt>
    <dgm:pt modelId="{2434BFC4-D337-403F-94ED-EAC1E805299B}" type="pres">
      <dgm:prSet presAssocID="{261B95CC-E2FF-4DD3-9659-BEF06BD82911}" presName="tx1" presStyleLbl="revTx" presStyleIdx="5" presStyleCnt="6"/>
      <dgm:spPr/>
    </dgm:pt>
    <dgm:pt modelId="{832B054D-13BF-4B49-AAB8-E9336514EAA9}" type="pres">
      <dgm:prSet presAssocID="{261B95CC-E2FF-4DD3-9659-BEF06BD82911}" presName="vert1" presStyleCnt="0"/>
      <dgm:spPr/>
    </dgm:pt>
  </dgm:ptLst>
  <dgm:cxnLst>
    <dgm:cxn modelId="{9952A400-1632-48B4-81FB-C6410E9E7513}" srcId="{83DCA066-CB4F-4063-823C-CA636779760C}" destId="{13469CA2-1626-4FD7-A043-E22BD7709E25}" srcOrd="3" destOrd="0" parTransId="{C5189061-7531-428C-8388-76644B0F1A22}" sibTransId="{C83F8B31-D40A-4738-B38F-E909A148E9FC}"/>
    <dgm:cxn modelId="{9FFDC314-E157-4B7E-AD88-642FFFEA9037}" type="presOf" srcId="{261B95CC-E2FF-4DD3-9659-BEF06BD82911}" destId="{2434BFC4-D337-403F-94ED-EAC1E805299B}" srcOrd="0" destOrd="0" presId="urn:microsoft.com/office/officeart/2008/layout/LinedList"/>
    <dgm:cxn modelId="{2EE0B52E-F823-4180-960E-9D881A498F95}" type="presOf" srcId="{843EBBD2-C175-479D-A5E4-E23D14C9661A}" destId="{47B2E5FA-9ED1-4FC4-8B5D-690EB110A8AF}" srcOrd="0" destOrd="0" presId="urn:microsoft.com/office/officeart/2008/layout/LinedList"/>
    <dgm:cxn modelId="{AAA19E35-D80D-4CDC-A102-9C98972BE841}" srcId="{83DCA066-CB4F-4063-823C-CA636779760C}" destId="{1878A5D9-350F-4BC0-A8AD-916DF9F6787E}" srcOrd="2" destOrd="0" parTransId="{8FFD9866-6778-427B-BC5C-D3C439E3B8B3}" sibTransId="{581B0485-5F5D-4F56-AF67-80C7C72CADBA}"/>
    <dgm:cxn modelId="{6CF9065D-F7C1-46B0-861A-B426D386BFF9}" srcId="{83DCA066-CB4F-4063-823C-CA636779760C}" destId="{843EBBD2-C175-479D-A5E4-E23D14C9661A}" srcOrd="0" destOrd="0" parTransId="{014121C8-F253-4468-AA8A-565C9D513E57}" sibTransId="{3313CF8B-5290-4828-A112-2C9357C81198}"/>
    <dgm:cxn modelId="{7755FC41-09C4-4446-B326-C4AF72715B98}" srcId="{83DCA066-CB4F-4063-823C-CA636779760C}" destId="{5E035789-3365-460A-B00A-EE6BE625E924}" srcOrd="4" destOrd="0" parTransId="{9DA89F7F-8512-456C-A4FE-74686CBB63EE}" sibTransId="{D6DA16C4-3363-4027-906B-D7E09B2C4639}"/>
    <dgm:cxn modelId="{B1057242-99B1-40BC-A63C-07903244029D}" type="presOf" srcId="{D74280CD-5B54-4D3A-A4EF-085EAC36E700}" destId="{FF0BF41C-B88C-40BB-A08A-AEC0A870342B}" srcOrd="0" destOrd="0" presId="urn:microsoft.com/office/officeart/2008/layout/LinedList"/>
    <dgm:cxn modelId="{10A64E4B-5FEB-49D5-AF63-9422F47BAB56}" type="presOf" srcId="{5E035789-3365-460A-B00A-EE6BE625E924}" destId="{D706ABC1-564C-47BB-9F3A-566E848FB7B4}" srcOrd="0" destOrd="0" presId="urn:microsoft.com/office/officeart/2008/layout/LinedList"/>
    <dgm:cxn modelId="{00FA3258-4DC9-44F5-881F-299BEDCCF3CB}" type="presOf" srcId="{1878A5D9-350F-4BC0-A8AD-916DF9F6787E}" destId="{8D667502-C56F-40EF-861A-ECC94EBEEDBA}" srcOrd="0" destOrd="0" presId="urn:microsoft.com/office/officeart/2008/layout/LinedList"/>
    <dgm:cxn modelId="{6889B28E-857B-4E8E-96A5-94A669C3F3BE}" srcId="{83DCA066-CB4F-4063-823C-CA636779760C}" destId="{D74280CD-5B54-4D3A-A4EF-085EAC36E700}" srcOrd="1" destOrd="0" parTransId="{CDC0CEEF-F52F-432C-952D-063277FBB4C1}" sibTransId="{4FB5E89C-29DE-47F9-8366-3381FB7F1619}"/>
    <dgm:cxn modelId="{FDF2CAAE-88F4-496C-B44F-64FDB9D3F2E2}" type="presOf" srcId="{13469CA2-1626-4FD7-A043-E22BD7709E25}" destId="{89E7ECD7-3A90-4595-9730-B5E0BEBAD4DA}" srcOrd="0" destOrd="0" presId="urn:microsoft.com/office/officeart/2008/layout/LinedList"/>
    <dgm:cxn modelId="{37CE1CB2-C48F-47A5-BA83-EF967EDE924B}" type="presOf" srcId="{83DCA066-CB4F-4063-823C-CA636779760C}" destId="{86ED367F-E4B1-46E6-8537-69E082C020EF}" srcOrd="0" destOrd="0" presId="urn:microsoft.com/office/officeart/2008/layout/LinedList"/>
    <dgm:cxn modelId="{FCFC84D7-D3B6-40C4-95B0-89EB7FBA03A3}" srcId="{83DCA066-CB4F-4063-823C-CA636779760C}" destId="{261B95CC-E2FF-4DD3-9659-BEF06BD82911}" srcOrd="5" destOrd="0" parTransId="{25C51677-F1C8-4481-8DBE-DFD93541442E}" sibTransId="{8EC7C9FD-F946-4E77-8F6C-35239C414ED6}"/>
    <dgm:cxn modelId="{4A883C1A-8879-49F4-8A11-E9AF3B56677A}" type="presParOf" srcId="{86ED367F-E4B1-46E6-8537-69E082C020EF}" destId="{4F6BDD1B-554C-4F49-AD9A-A349C97F649A}" srcOrd="0" destOrd="0" presId="urn:microsoft.com/office/officeart/2008/layout/LinedList"/>
    <dgm:cxn modelId="{E1CE0BF9-863C-4B00-8F4F-301DD86B95E4}" type="presParOf" srcId="{86ED367F-E4B1-46E6-8537-69E082C020EF}" destId="{F16E0537-6F6F-4921-8876-2CBB9D6070DD}" srcOrd="1" destOrd="0" presId="urn:microsoft.com/office/officeart/2008/layout/LinedList"/>
    <dgm:cxn modelId="{5C6CF469-D71F-4624-AB27-F6037C021BE2}" type="presParOf" srcId="{F16E0537-6F6F-4921-8876-2CBB9D6070DD}" destId="{47B2E5FA-9ED1-4FC4-8B5D-690EB110A8AF}" srcOrd="0" destOrd="0" presId="urn:microsoft.com/office/officeart/2008/layout/LinedList"/>
    <dgm:cxn modelId="{D6794D73-876F-4A50-8613-094E8AEB4E5A}" type="presParOf" srcId="{F16E0537-6F6F-4921-8876-2CBB9D6070DD}" destId="{B6F8E14A-471F-492A-9EED-6783645F3AEB}" srcOrd="1" destOrd="0" presId="urn:microsoft.com/office/officeart/2008/layout/LinedList"/>
    <dgm:cxn modelId="{3DF5DE97-C09D-424B-9E8C-53DDB5C65D5B}" type="presParOf" srcId="{86ED367F-E4B1-46E6-8537-69E082C020EF}" destId="{AD2F3846-F1A2-485A-82E9-1C41D3DB196F}" srcOrd="2" destOrd="0" presId="urn:microsoft.com/office/officeart/2008/layout/LinedList"/>
    <dgm:cxn modelId="{6A601384-E4BF-49EF-A287-52E3A9A418D0}" type="presParOf" srcId="{86ED367F-E4B1-46E6-8537-69E082C020EF}" destId="{6963482D-4091-4CE4-81C0-000724C1D8F3}" srcOrd="3" destOrd="0" presId="urn:microsoft.com/office/officeart/2008/layout/LinedList"/>
    <dgm:cxn modelId="{E38FAF65-9761-4F8A-9120-A2106D46C52A}" type="presParOf" srcId="{6963482D-4091-4CE4-81C0-000724C1D8F3}" destId="{FF0BF41C-B88C-40BB-A08A-AEC0A870342B}" srcOrd="0" destOrd="0" presId="urn:microsoft.com/office/officeart/2008/layout/LinedList"/>
    <dgm:cxn modelId="{36F3C055-3D5A-437E-AFE9-6E1B4E5ACC0C}" type="presParOf" srcId="{6963482D-4091-4CE4-81C0-000724C1D8F3}" destId="{2422AD5E-093D-44BC-9D3A-85D62B5AA640}" srcOrd="1" destOrd="0" presId="urn:microsoft.com/office/officeart/2008/layout/LinedList"/>
    <dgm:cxn modelId="{D959BC9C-AE72-4E02-A735-B7826943A39A}" type="presParOf" srcId="{86ED367F-E4B1-46E6-8537-69E082C020EF}" destId="{42CEBAED-5852-45B5-BEC2-E42446D2D721}" srcOrd="4" destOrd="0" presId="urn:microsoft.com/office/officeart/2008/layout/LinedList"/>
    <dgm:cxn modelId="{B076F6C8-6509-4843-A4F1-3CE1A5CF238B}" type="presParOf" srcId="{86ED367F-E4B1-46E6-8537-69E082C020EF}" destId="{3111C233-AA6D-4DEB-BD26-E92AB795474F}" srcOrd="5" destOrd="0" presId="urn:microsoft.com/office/officeart/2008/layout/LinedList"/>
    <dgm:cxn modelId="{E7A8785C-73B2-4CDF-80B2-7CD2A9D66909}" type="presParOf" srcId="{3111C233-AA6D-4DEB-BD26-E92AB795474F}" destId="{8D667502-C56F-40EF-861A-ECC94EBEEDBA}" srcOrd="0" destOrd="0" presId="urn:microsoft.com/office/officeart/2008/layout/LinedList"/>
    <dgm:cxn modelId="{EDAF1191-CD0C-4EEF-AEBB-D799AFA0E0CD}" type="presParOf" srcId="{3111C233-AA6D-4DEB-BD26-E92AB795474F}" destId="{2D866B12-1178-4307-8A6E-DA862189B6C9}" srcOrd="1" destOrd="0" presId="urn:microsoft.com/office/officeart/2008/layout/LinedList"/>
    <dgm:cxn modelId="{AA27608D-FC31-4BC1-BB96-B66323159294}" type="presParOf" srcId="{86ED367F-E4B1-46E6-8537-69E082C020EF}" destId="{EE903D24-B51B-4A27-8436-25B3C8F08606}" srcOrd="6" destOrd="0" presId="urn:microsoft.com/office/officeart/2008/layout/LinedList"/>
    <dgm:cxn modelId="{5B6E3046-B38E-49C8-B922-DD52A84B2FE1}" type="presParOf" srcId="{86ED367F-E4B1-46E6-8537-69E082C020EF}" destId="{2DDFD6F3-3237-424D-8FAE-8F1154DE8069}" srcOrd="7" destOrd="0" presId="urn:microsoft.com/office/officeart/2008/layout/LinedList"/>
    <dgm:cxn modelId="{FAF489B8-68EF-4F82-BA59-64E1E7F509C9}" type="presParOf" srcId="{2DDFD6F3-3237-424D-8FAE-8F1154DE8069}" destId="{89E7ECD7-3A90-4595-9730-B5E0BEBAD4DA}" srcOrd="0" destOrd="0" presId="urn:microsoft.com/office/officeart/2008/layout/LinedList"/>
    <dgm:cxn modelId="{80904A0B-9AF9-4B00-A41E-6E9046520EBE}" type="presParOf" srcId="{2DDFD6F3-3237-424D-8FAE-8F1154DE8069}" destId="{6D96851C-1216-40CF-B76F-C729411BDACC}" srcOrd="1" destOrd="0" presId="urn:microsoft.com/office/officeart/2008/layout/LinedList"/>
    <dgm:cxn modelId="{CA36FF80-D30C-44F4-A248-6D24C687CF8D}" type="presParOf" srcId="{86ED367F-E4B1-46E6-8537-69E082C020EF}" destId="{D45FA63F-F029-40B6-B817-65485FFAC153}" srcOrd="8" destOrd="0" presId="urn:microsoft.com/office/officeart/2008/layout/LinedList"/>
    <dgm:cxn modelId="{5A0E43C0-83FE-4819-8465-823B4A43C90F}" type="presParOf" srcId="{86ED367F-E4B1-46E6-8537-69E082C020EF}" destId="{0EF945FF-A5CC-46FA-BC3C-3D2CB4861EB7}" srcOrd="9" destOrd="0" presId="urn:microsoft.com/office/officeart/2008/layout/LinedList"/>
    <dgm:cxn modelId="{6981250E-5E12-4141-A12C-9D48D179EE82}" type="presParOf" srcId="{0EF945FF-A5CC-46FA-BC3C-3D2CB4861EB7}" destId="{D706ABC1-564C-47BB-9F3A-566E848FB7B4}" srcOrd="0" destOrd="0" presId="urn:microsoft.com/office/officeart/2008/layout/LinedList"/>
    <dgm:cxn modelId="{052BE693-7F18-4D98-91D0-1770294117D7}" type="presParOf" srcId="{0EF945FF-A5CC-46FA-BC3C-3D2CB4861EB7}" destId="{8B121555-AEC2-46C9-BA10-1FAC4B569DD8}" srcOrd="1" destOrd="0" presId="urn:microsoft.com/office/officeart/2008/layout/LinedList"/>
    <dgm:cxn modelId="{A9AFEE1E-2015-4A8F-9987-D489F786B8FE}" type="presParOf" srcId="{86ED367F-E4B1-46E6-8537-69E082C020EF}" destId="{5954C69C-ACC6-4C78-B853-A475EC2F1553}" srcOrd="10" destOrd="0" presId="urn:microsoft.com/office/officeart/2008/layout/LinedList"/>
    <dgm:cxn modelId="{03E9D864-D29C-48B4-ADA3-875A8CA75009}" type="presParOf" srcId="{86ED367F-E4B1-46E6-8537-69E082C020EF}" destId="{F56C5AFE-B019-42B7-B5B1-F640D995D5C8}" srcOrd="11" destOrd="0" presId="urn:microsoft.com/office/officeart/2008/layout/LinedList"/>
    <dgm:cxn modelId="{6E8C9CEB-D3F0-449B-8449-1CD37127C13E}" type="presParOf" srcId="{F56C5AFE-B019-42B7-B5B1-F640D995D5C8}" destId="{2434BFC4-D337-403F-94ED-EAC1E805299B}" srcOrd="0" destOrd="0" presId="urn:microsoft.com/office/officeart/2008/layout/LinedList"/>
    <dgm:cxn modelId="{AD1A67F2-3732-493E-97DA-5C0921686CFA}" type="presParOf" srcId="{F56C5AFE-B019-42B7-B5B1-F640D995D5C8}" destId="{832B054D-13BF-4B49-AAB8-E9336514EAA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AB91F0-DDE7-4604-9B3A-5DD8FC4AB95C}">
      <dsp:nvSpPr>
        <dsp:cNvPr id="0" name=""/>
        <dsp:cNvSpPr/>
      </dsp:nvSpPr>
      <dsp:spPr>
        <a:xfrm>
          <a:off x="0" y="2518"/>
          <a:ext cx="711791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A0E078-107C-4A40-BF9B-75964EDCEFE4}">
      <dsp:nvSpPr>
        <dsp:cNvPr id="0" name=""/>
        <dsp:cNvSpPr/>
      </dsp:nvSpPr>
      <dsp:spPr>
        <a:xfrm>
          <a:off x="0" y="2518"/>
          <a:ext cx="7117918" cy="1717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dirty="0"/>
            <a:t>Early help means providing support as soon as a problem appears, to stop it getting worse. This could be at any point in a child’s life from birth to the teenage years.</a:t>
          </a:r>
          <a:endParaRPr lang="en-US" sz="2600" kern="1200" dirty="0"/>
        </a:p>
      </dsp:txBody>
      <dsp:txXfrm>
        <a:off x="0" y="2518"/>
        <a:ext cx="7117918" cy="1717337"/>
      </dsp:txXfrm>
    </dsp:sp>
    <dsp:sp modelId="{5AC20BF0-D0F8-4EFF-840F-240AC092AC84}">
      <dsp:nvSpPr>
        <dsp:cNvPr id="0" name=""/>
        <dsp:cNvSpPr/>
      </dsp:nvSpPr>
      <dsp:spPr>
        <a:xfrm>
          <a:off x="0" y="1719855"/>
          <a:ext cx="711791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0337AE-60F9-48BF-AEA1-2109CB1EB013}">
      <dsp:nvSpPr>
        <dsp:cNvPr id="0" name=""/>
        <dsp:cNvSpPr/>
      </dsp:nvSpPr>
      <dsp:spPr>
        <a:xfrm>
          <a:off x="0" y="1719855"/>
          <a:ext cx="7117918" cy="1717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rtl="0">
            <a:lnSpc>
              <a:spcPct val="90000"/>
            </a:lnSpc>
            <a:spcBef>
              <a:spcPct val="0"/>
            </a:spcBef>
            <a:spcAft>
              <a:spcPct val="35000"/>
            </a:spcAft>
            <a:buNone/>
          </a:pPr>
          <a:r>
            <a:rPr lang="en-GB" sz="2600" kern="1200" dirty="0"/>
            <a:t>Anyone can provide early </a:t>
          </a:r>
          <a:r>
            <a:rPr lang="en-GB" sz="2600" kern="1200" dirty="0">
              <a:latin typeface="Gill Sans Nova"/>
            </a:rPr>
            <a:t>help you</a:t>
          </a:r>
          <a:r>
            <a:rPr lang="en-GB" sz="2600" kern="1200" dirty="0"/>
            <a:t> don’t need to be an expert professional. Early Help is not about passing the issue on to an expert, but thinking about the best support we can offer.</a:t>
          </a:r>
          <a:endParaRPr lang="en-US" sz="2600" kern="1200" dirty="0"/>
        </a:p>
      </dsp:txBody>
      <dsp:txXfrm>
        <a:off x="0" y="1719855"/>
        <a:ext cx="7117918" cy="1717337"/>
      </dsp:txXfrm>
    </dsp:sp>
    <dsp:sp modelId="{2694E8C7-8B41-46E5-816D-559CA693715D}">
      <dsp:nvSpPr>
        <dsp:cNvPr id="0" name=""/>
        <dsp:cNvSpPr/>
      </dsp:nvSpPr>
      <dsp:spPr>
        <a:xfrm>
          <a:off x="0" y="3437193"/>
          <a:ext cx="711791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9A752B-A09F-43F8-A2E3-A36F26D1E0F6}">
      <dsp:nvSpPr>
        <dsp:cNvPr id="0" name=""/>
        <dsp:cNvSpPr/>
      </dsp:nvSpPr>
      <dsp:spPr>
        <a:xfrm>
          <a:off x="0" y="3437193"/>
          <a:ext cx="7117918" cy="1717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endParaRPr lang="en-US" sz="2600" kern="1200" dirty="0"/>
        </a:p>
      </dsp:txBody>
      <dsp:txXfrm>
        <a:off x="0" y="3437193"/>
        <a:ext cx="7117918" cy="17173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BE54B-E82B-40AF-977B-8DFA6DB20F40}">
      <dsp:nvSpPr>
        <dsp:cNvPr id="0" name=""/>
        <dsp:cNvSpPr/>
      </dsp:nvSpPr>
      <dsp:spPr>
        <a:xfrm>
          <a:off x="383860" y="2858"/>
          <a:ext cx="1835854" cy="11015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a:t>
          </a:r>
          <a:r>
            <a:rPr lang="en-GB" sz="1300" kern="1200" dirty="0">
              <a:hlinkClick xmlns:r="http://schemas.openxmlformats.org/officeDocument/2006/relationships" r:id="rId1"/>
            </a:rPr>
            <a:t>Families who would like advice around routines and family rules </a:t>
          </a:r>
          <a:endParaRPr lang="en-US" sz="1300" kern="1200" dirty="0"/>
        </a:p>
      </dsp:txBody>
      <dsp:txXfrm>
        <a:off x="383860" y="2858"/>
        <a:ext cx="1835854" cy="1101512"/>
      </dsp:txXfrm>
    </dsp:sp>
    <dsp:sp modelId="{ED4238EC-47C7-4D49-AABB-8958CEF8D9A3}">
      <dsp:nvSpPr>
        <dsp:cNvPr id="0" name=""/>
        <dsp:cNvSpPr/>
      </dsp:nvSpPr>
      <dsp:spPr>
        <a:xfrm>
          <a:off x="2403300" y="2858"/>
          <a:ext cx="1835854" cy="11015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 </a:t>
          </a:r>
          <a:r>
            <a:rPr lang="en-GB" sz="1300" kern="1200" dirty="0">
              <a:hlinkClick xmlns:r="http://schemas.openxmlformats.org/officeDocument/2006/relationships" r:id="rId2"/>
            </a:rPr>
            <a:t>Families who would like advice about healthy eating</a:t>
          </a:r>
          <a:endParaRPr lang="en-US" sz="1300" kern="1200" dirty="0"/>
        </a:p>
      </dsp:txBody>
      <dsp:txXfrm>
        <a:off x="2403300" y="2858"/>
        <a:ext cx="1835854" cy="1101512"/>
      </dsp:txXfrm>
    </dsp:sp>
    <dsp:sp modelId="{3FAD6B24-4C7B-43B8-BCD9-45611086514E}">
      <dsp:nvSpPr>
        <dsp:cNvPr id="0" name=""/>
        <dsp:cNvSpPr/>
      </dsp:nvSpPr>
      <dsp:spPr>
        <a:xfrm>
          <a:off x="4422740" y="2858"/>
          <a:ext cx="1835854" cy="11015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 </a:t>
          </a:r>
          <a:r>
            <a:rPr lang="en-GB" sz="1300" kern="1200" dirty="0">
              <a:hlinkClick xmlns:r="http://schemas.openxmlformats.org/officeDocument/2006/relationships" r:id="rId3"/>
            </a:rPr>
            <a:t>Families who would like advice around healthy sleep patterns </a:t>
          </a:r>
          <a:endParaRPr lang="en-US" sz="1300" kern="1200" dirty="0"/>
        </a:p>
      </dsp:txBody>
      <dsp:txXfrm>
        <a:off x="4422740" y="2858"/>
        <a:ext cx="1835854" cy="1101512"/>
      </dsp:txXfrm>
    </dsp:sp>
    <dsp:sp modelId="{179E2AFA-D397-47B3-93E7-A012B63D6DF0}">
      <dsp:nvSpPr>
        <dsp:cNvPr id="0" name=""/>
        <dsp:cNvSpPr/>
      </dsp:nvSpPr>
      <dsp:spPr>
        <a:xfrm>
          <a:off x="6442180" y="2858"/>
          <a:ext cx="1835854" cy="11015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 </a:t>
          </a:r>
          <a:r>
            <a:rPr lang="en-GB" sz="1300" kern="1200" dirty="0">
              <a:hlinkClick xmlns:r="http://schemas.openxmlformats.org/officeDocument/2006/relationships" r:id="rId4"/>
            </a:rPr>
            <a:t>Children who are caring for a family member </a:t>
          </a:r>
          <a:endParaRPr lang="en-US" sz="1300" kern="1200" dirty="0"/>
        </a:p>
      </dsp:txBody>
      <dsp:txXfrm>
        <a:off x="6442180" y="2858"/>
        <a:ext cx="1835854" cy="1101512"/>
      </dsp:txXfrm>
    </dsp:sp>
    <dsp:sp modelId="{48A748EE-27B0-4258-9A38-69E6B80CCFE2}">
      <dsp:nvSpPr>
        <dsp:cNvPr id="0" name=""/>
        <dsp:cNvSpPr/>
      </dsp:nvSpPr>
      <dsp:spPr>
        <a:xfrm>
          <a:off x="8461620" y="2858"/>
          <a:ext cx="1835854" cy="1101512"/>
        </a:xfrm>
        <a:prstGeom prst="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 </a:t>
          </a:r>
          <a:r>
            <a:rPr lang="en-GB" sz="1300" kern="1200" dirty="0">
              <a:hlinkClick xmlns:r="http://schemas.openxmlformats.org/officeDocument/2006/relationships" r:id="rId5"/>
            </a:rPr>
            <a:t>Children who may not want to go to school for different reasons</a:t>
          </a:r>
          <a:endParaRPr lang="en-US" sz="1300" kern="1200" dirty="0"/>
        </a:p>
      </dsp:txBody>
      <dsp:txXfrm>
        <a:off x="8461620" y="2858"/>
        <a:ext cx="1835854" cy="1101512"/>
      </dsp:txXfrm>
    </dsp:sp>
    <dsp:sp modelId="{016891BB-CE8C-4B73-9EE7-B28A90383FB0}">
      <dsp:nvSpPr>
        <dsp:cNvPr id="0" name=""/>
        <dsp:cNvSpPr/>
      </dsp:nvSpPr>
      <dsp:spPr>
        <a:xfrm>
          <a:off x="389239" y="1255021"/>
          <a:ext cx="1835854" cy="11015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 </a:t>
          </a:r>
          <a:r>
            <a:rPr lang="en-GB" sz="1300" kern="1200" dirty="0">
              <a:hlinkClick xmlns:r="http://schemas.openxmlformats.org/officeDocument/2006/relationships" r:id="rId6"/>
            </a:rPr>
            <a:t>Families who are struggling financially</a:t>
          </a:r>
          <a:endParaRPr lang="en-US" sz="1300" kern="1200" dirty="0"/>
        </a:p>
      </dsp:txBody>
      <dsp:txXfrm>
        <a:off x="389239" y="1255021"/>
        <a:ext cx="1835854" cy="1101512"/>
      </dsp:txXfrm>
    </dsp:sp>
    <dsp:sp modelId="{4A5F5D8E-C939-486B-B056-928E8E020A8C}">
      <dsp:nvSpPr>
        <dsp:cNvPr id="0" name=""/>
        <dsp:cNvSpPr/>
      </dsp:nvSpPr>
      <dsp:spPr>
        <a:xfrm>
          <a:off x="2403300" y="1287956"/>
          <a:ext cx="1835854" cy="11015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 </a:t>
          </a:r>
          <a:r>
            <a:rPr lang="en-GB" sz="1300" kern="1200" dirty="0">
              <a:hlinkClick xmlns:r="http://schemas.openxmlformats.org/officeDocument/2006/relationships" r:id="rId7"/>
            </a:rPr>
            <a:t>Children in the family have special educational needs (SEND)</a:t>
          </a:r>
          <a:endParaRPr lang="en-US" sz="1300" kern="1200" dirty="0"/>
        </a:p>
      </dsp:txBody>
      <dsp:txXfrm>
        <a:off x="2403300" y="1287956"/>
        <a:ext cx="1835854" cy="1101512"/>
      </dsp:txXfrm>
    </dsp:sp>
    <dsp:sp modelId="{EC195FF6-9F3A-410D-9084-D1002604E5D1}">
      <dsp:nvSpPr>
        <dsp:cNvPr id="0" name=""/>
        <dsp:cNvSpPr/>
      </dsp:nvSpPr>
      <dsp:spPr>
        <a:xfrm>
          <a:off x="4422740" y="1287956"/>
          <a:ext cx="1835854" cy="11015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 </a:t>
          </a:r>
          <a:r>
            <a:rPr lang="en-GB" sz="1300" kern="1200" dirty="0">
              <a:hlinkClick xmlns:r="http://schemas.openxmlformats.org/officeDocument/2006/relationships" r:id="rId8"/>
            </a:rPr>
            <a:t>Children who may become involved in anti-social or criminal behaviour</a:t>
          </a:r>
          <a:endParaRPr lang="en-US" sz="1300" kern="1200" dirty="0"/>
        </a:p>
      </dsp:txBody>
      <dsp:txXfrm>
        <a:off x="4422740" y="1287956"/>
        <a:ext cx="1835854" cy="1101512"/>
      </dsp:txXfrm>
    </dsp:sp>
    <dsp:sp modelId="{4E468EB2-D628-4AD2-815E-B599F0909C4D}">
      <dsp:nvSpPr>
        <dsp:cNvPr id="0" name=""/>
        <dsp:cNvSpPr/>
      </dsp:nvSpPr>
      <dsp:spPr>
        <a:xfrm>
          <a:off x="6442180" y="1287956"/>
          <a:ext cx="1835854" cy="11015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 </a:t>
          </a:r>
          <a:r>
            <a:rPr lang="en-GB" sz="1300" kern="1200" dirty="0">
              <a:hlinkClick xmlns:r="http://schemas.openxmlformats.org/officeDocument/2006/relationships" r:id="rId9"/>
            </a:rPr>
            <a:t>Children who go missing from home</a:t>
          </a:r>
          <a:endParaRPr lang="en-US" sz="1300" kern="1200" dirty="0"/>
        </a:p>
      </dsp:txBody>
      <dsp:txXfrm>
        <a:off x="6442180" y="1287956"/>
        <a:ext cx="1835854" cy="1101512"/>
      </dsp:txXfrm>
    </dsp:sp>
    <dsp:sp modelId="{9A074D9B-C187-4F6D-8B75-3FC2D5F0B454}">
      <dsp:nvSpPr>
        <dsp:cNvPr id="0" name=""/>
        <dsp:cNvSpPr/>
      </dsp:nvSpPr>
      <dsp:spPr>
        <a:xfrm>
          <a:off x="8461620" y="1287956"/>
          <a:ext cx="1835854" cy="1101512"/>
        </a:xfrm>
        <a:prstGeom prst="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 </a:t>
          </a:r>
          <a:r>
            <a:rPr lang="en-GB" sz="1300" kern="1200" dirty="0">
              <a:hlinkClick xmlns:r="http://schemas.openxmlformats.org/officeDocument/2006/relationships" r:id="rId10"/>
            </a:rPr>
            <a:t>Harmony at Home | Worcestershire County Council</a:t>
          </a:r>
          <a:endParaRPr lang="en-US" sz="1300" kern="1200" dirty="0"/>
        </a:p>
      </dsp:txBody>
      <dsp:txXfrm>
        <a:off x="8461620" y="1287956"/>
        <a:ext cx="1835854" cy="1101512"/>
      </dsp:txXfrm>
    </dsp:sp>
    <dsp:sp modelId="{C679566A-29B0-427D-9034-EE5F2105E121}">
      <dsp:nvSpPr>
        <dsp:cNvPr id="0" name=""/>
        <dsp:cNvSpPr/>
      </dsp:nvSpPr>
      <dsp:spPr>
        <a:xfrm>
          <a:off x="383860" y="2573055"/>
          <a:ext cx="1835854" cy="11015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 </a:t>
          </a:r>
          <a:r>
            <a:rPr lang="en-GB" sz="1300" kern="1200" dirty="0">
              <a:hlinkClick xmlns:r="http://schemas.openxmlformats.org/officeDocument/2006/relationships" r:id="rId11"/>
            </a:rPr>
            <a:t>Children who are experiencing loss and bereavement</a:t>
          </a:r>
          <a:endParaRPr lang="en-US" sz="1300" kern="1200" dirty="0"/>
        </a:p>
      </dsp:txBody>
      <dsp:txXfrm>
        <a:off x="383860" y="2573055"/>
        <a:ext cx="1835854" cy="1101512"/>
      </dsp:txXfrm>
    </dsp:sp>
    <dsp:sp modelId="{6AAEB955-CF18-448C-BD49-E17E405768E2}">
      <dsp:nvSpPr>
        <dsp:cNvPr id="0" name=""/>
        <dsp:cNvSpPr/>
      </dsp:nvSpPr>
      <dsp:spPr>
        <a:xfrm>
          <a:off x="2403300" y="2573055"/>
          <a:ext cx="1835854" cy="11015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 </a:t>
          </a:r>
          <a:r>
            <a:rPr lang="en-GB" sz="1300" kern="1200" dirty="0">
              <a:hlinkClick xmlns:r="http://schemas.openxmlformats.org/officeDocument/2006/relationships" r:id="rId12"/>
            </a:rPr>
            <a:t>Children who may need support because they may live in a home and see drug or alcohol abuse </a:t>
          </a:r>
          <a:endParaRPr lang="en-US" sz="1300" kern="1200" dirty="0"/>
        </a:p>
      </dsp:txBody>
      <dsp:txXfrm>
        <a:off x="2403300" y="2573055"/>
        <a:ext cx="1835854" cy="1101512"/>
      </dsp:txXfrm>
    </dsp:sp>
    <dsp:sp modelId="{4C9DDC20-3D5F-4564-9A53-556C16D5B638}">
      <dsp:nvSpPr>
        <dsp:cNvPr id="0" name=""/>
        <dsp:cNvSpPr/>
      </dsp:nvSpPr>
      <dsp:spPr>
        <a:xfrm>
          <a:off x="4422740" y="2573055"/>
          <a:ext cx="1835854" cy="11015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a:t>
          </a:r>
          <a:r>
            <a:rPr lang="en-GB" sz="1300" kern="1200" dirty="0">
              <a:hlinkClick xmlns:r="http://schemas.openxmlformats.org/officeDocument/2006/relationships" r:id="rId13"/>
            </a:rPr>
            <a:t>Children who have or live in a home where a family member has mental health problems</a:t>
          </a:r>
          <a:r>
            <a:rPr lang="en-GB" sz="1300" kern="1200" dirty="0"/>
            <a:t>.</a:t>
          </a:r>
          <a:endParaRPr lang="en-US" sz="1300" kern="1200" dirty="0"/>
        </a:p>
      </dsp:txBody>
      <dsp:txXfrm>
        <a:off x="4422740" y="2573055"/>
        <a:ext cx="1835854" cy="1101512"/>
      </dsp:txXfrm>
    </dsp:sp>
    <dsp:sp modelId="{7A32FC9E-250D-435E-861C-9389C0C1651E}">
      <dsp:nvSpPr>
        <dsp:cNvPr id="0" name=""/>
        <dsp:cNvSpPr/>
      </dsp:nvSpPr>
      <dsp:spPr>
        <a:xfrm>
          <a:off x="6442180" y="2573055"/>
          <a:ext cx="1835854" cy="11015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 </a:t>
          </a:r>
          <a:r>
            <a:rPr lang="en-GB" sz="1300" kern="1200" dirty="0">
              <a:hlinkClick xmlns:r="http://schemas.openxmlformats.org/officeDocument/2006/relationships" r:id="rId10"/>
            </a:rPr>
            <a:t>Children who have parents who argue a lot (and sometimes might hurt each other.)</a:t>
          </a:r>
          <a:endParaRPr lang="en-GB" sz="1300" kern="1200" dirty="0"/>
        </a:p>
        <a:p>
          <a:pPr marL="0" lvl="0" indent="0" algn="ctr" defTabSz="577850">
            <a:lnSpc>
              <a:spcPct val="90000"/>
            </a:lnSpc>
            <a:spcBef>
              <a:spcPct val="0"/>
            </a:spcBef>
            <a:spcAft>
              <a:spcPct val="35000"/>
            </a:spcAft>
            <a:buNone/>
          </a:pPr>
          <a:r>
            <a:rPr lang="en-GB" sz="1300" kern="1200" dirty="0"/>
            <a:t>                                       </a:t>
          </a:r>
          <a:endParaRPr lang="en-US" sz="1300" kern="1200" dirty="0"/>
        </a:p>
      </dsp:txBody>
      <dsp:txXfrm>
        <a:off x="6442180" y="2573055"/>
        <a:ext cx="1835854" cy="1101512"/>
      </dsp:txXfrm>
    </dsp:sp>
    <dsp:sp modelId="{1C596ADF-3A60-42A6-A567-4BBF03841F95}">
      <dsp:nvSpPr>
        <dsp:cNvPr id="0" name=""/>
        <dsp:cNvSpPr/>
      </dsp:nvSpPr>
      <dsp:spPr>
        <a:xfrm>
          <a:off x="8461620" y="2573055"/>
          <a:ext cx="1835854" cy="1101512"/>
        </a:xfrm>
        <a:prstGeom prst="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t>
          </a:r>
          <a:r>
            <a:rPr lang="en-US" sz="1300" kern="1200" dirty="0">
              <a:hlinkClick xmlns:r="http://schemas.openxmlformats.org/officeDocument/2006/relationships" r:id="rId14"/>
            </a:rPr>
            <a:t>Families who are concerned about their child’s online </a:t>
          </a:r>
          <a:r>
            <a:rPr lang="en-US" sz="1300" kern="1200" dirty="0" err="1">
              <a:hlinkClick xmlns:r="http://schemas.openxmlformats.org/officeDocument/2006/relationships" r:id="rId14"/>
            </a:rPr>
            <a:t>behaviour</a:t>
          </a:r>
          <a:endParaRPr lang="en-US" sz="1300" kern="1200" dirty="0"/>
        </a:p>
      </dsp:txBody>
      <dsp:txXfrm>
        <a:off x="8461620" y="2573055"/>
        <a:ext cx="1835854" cy="1101512"/>
      </dsp:txXfrm>
    </dsp:sp>
    <dsp:sp modelId="{7107A37B-C345-4FBE-8268-0EB85818FF0B}">
      <dsp:nvSpPr>
        <dsp:cNvPr id="0" name=""/>
        <dsp:cNvSpPr/>
      </dsp:nvSpPr>
      <dsp:spPr>
        <a:xfrm>
          <a:off x="2403300" y="3858153"/>
          <a:ext cx="1835854" cy="11015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 </a:t>
          </a:r>
          <a:r>
            <a:rPr lang="en-GB" sz="1300" kern="1200" dirty="0">
              <a:hlinkClick xmlns:r="http://schemas.openxmlformats.org/officeDocument/2006/relationships" r:id="rId15"/>
            </a:rPr>
            <a:t>Children at risk of being groomed to join groups which support illegal views</a:t>
          </a:r>
          <a:endParaRPr lang="en-US" sz="1300" kern="1200" dirty="0"/>
        </a:p>
      </dsp:txBody>
      <dsp:txXfrm>
        <a:off x="2403300" y="3858153"/>
        <a:ext cx="1835854" cy="1101512"/>
      </dsp:txXfrm>
    </dsp:sp>
    <dsp:sp modelId="{58B895DA-91EA-4D28-8548-E1C281DA18D1}">
      <dsp:nvSpPr>
        <dsp:cNvPr id="0" name=""/>
        <dsp:cNvSpPr/>
      </dsp:nvSpPr>
      <dsp:spPr>
        <a:xfrm>
          <a:off x="4422740" y="3858153"/>
          <a:ext cx="1835854" cy="11015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 </a:t>
          </a:r>
          <a:r>
            <a:rPr lang="en-GB" sz="1300" kern="1200" dirty="0">
              <a:hlinkClick xmlns:r="http://schemas.openxmlformats.org/officeDocument/2006/relationships" r:id="rId16"/>
            </a:rPr>
            <a:t>A privately fostered child (a child from another family living within your family home)</a:t>
          </a:r>
          <a:endParaRPr lang="en-US" sz="1300" kern="1200" dirty="0"/>
        </a:p>
      </dsp:txBody>
      <dsp:txXfrm>
        <a:off x="4422740" y="3858153"/>
        <a:ext cx="1835854" cy="1101512"/>
      </dsp:txXfrm>
    </dsp:sp>
    <dsp:sp modelId="{3C5E974B-133E-4E92-91B6-E75EF709E491}">
      <dsp:nvSpPr>
        <dsp:cNvPr id="0" name=""/>
        <dsp:cNvSpPr/>
      </dsp:nvSpPr>
      <dsp:spPr>
        <a:xfrm>
          <a:off x="6442180" y="3858153"/>
          <a:ext cx="1835854" cy="11015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t>Or anyone who has any worry about something that is negatively impacting on your children.</a:t>
          </a:r>
          <a:endParaRPr lang="en-US" sz="1300" b="1" kern="1200" dirty="0"/>
        </a:p>
      </dsp:txBody>
      <dsp:txXfrm>
        <a:off x="6442180" y="3858153"/>
        <a:ext cx="1835854" cy="11015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BDD1B-554C-4F49-AD9A-A349C97F649A}">
      <dsp:nvSpPr>
        <dsp:cNvPr id="0" name=""/>
        <dsp:cNvSpPr/>
      </dsp:nvSpPr>
      <dsp:spPr>
        <a:xfrm>
          <a:off x="0" y="2518"/>
          <a:ext cx="711791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B2E5FA-9ED1-4FC4-8B5D-690EB110A8AF}">
      <dsp:nvSpPr>
        <dsp:cNvPr id="0" name=""/>
        <dsp:cNvSpPr/>
      </dsp:nvSpPr>
      <dsp:spPr>
        <a:xfrm>
          <a:off x="0" y="2518"/>
          <a:ext cx="7117918" cy="858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Mrs Montandon (Headteacher/ Deputy Safeguarding Lead)</a:t>
          </a:r>
          <a:endParaRPr lang="en-US" sz="2400" kern="1200"/>
        </a:p>
      </dsp:txBody>
      <dsp:txXfrm>
        <a:off x="0" y="2518"/>
        <a:ext cx="7117918" cy="858668"/>
      </dsp:txXfrm>
    </dsp:sp>
    <dsp:sp modelId="{AD2F3846-F1A2-485A-82E9-1C41D3DB196F}">
      <dsp:nvSpPr>
        <dsp:cNvPr id="0" name=""/>
        <dsp:cNvSpPr/>
      </dsp:nvSpPr>
      <dsp:spPr>
        <a:xfrm>
          <a:off x="0" y="861186"/>
          <a:ext cx="711791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0BF41C-B88C-40BB-A08A-AEC0A870342B}">
      <dsp:nvSpPr>
        <dsp:cNvPr id="0" name=""/>
        <dsp:cNvSpPr/>
      </dsp:nvSpPr>
      <dsp:spPr>
        <a:xfrm>
          <a:off x="0" y="861186"/>
          <a:ext cx="7117918" cy="858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Laura Haines (Assistant Headteacher/SENDCO/Designated Safeguarding Lead</a:t>
          </a:r>
          <a:endParaRPr lang="en-US" sz="2400" kern="1200"/>
        </a:p>
      </dsp:txBody>
      <dsp:txXfrm>
        <a:off x="0" y="861186"/>
        <a:ext cx="7117918" cy="858668"/>
      </dsp:txXfrm>
    </dsp:sp>
    <dsp:sp modelId="{42CEBAED-5852-45B5-BEC2-E42446D2D721}">
      <dsp:nvSpPr>
        <dsp:cNvPr id="0" name=""/>
        <dsp:cNvSpPr/>
      </dsp:nvSpPr>
      <dsp:spPr>
        <a:xfrm>
          <a:off x="0" y="1719855"/>
          <a:ext cx="711791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667502-C56F-40EF-861A-ECC94EBEEDBA}">
      <dsp:nvSpPr>
        <dsp:cNvPr id="0" name=""/>
        <dsp:cNvSpPr/>
      </dsp:nvSpPr>
      <dsp:spPr>
        <a:xfrm>
          <a:off x="0" y="1719855"/>
          <a:ext cx="7117918" cy="858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Mrs Worrall (Assistant Headteacher/Deputy Safeguarding Lead)</a:t>
          </a:r>
          <a:endParaRPr lang="en-US" sz="2400" kern="1200"/>
        </a:p>
      </dsp:txBody>
      <dsp:txXfrm>
        <a:off x="0" y="1719855"/>
        <a:ext cx="7117918" cy="858668"/>
      </dsp:txXfrm>
    </dsp:sp>
    <dsp:sp modelId="{EE903D24-B51B-4A27-8436-25B3C8F08606}">
      <dsp:nvSpPr>
        <dsp:cNvPr id="0" name=""/>
        <dsp:cNvSpPr/>
      </dsp:nvSpPr>
      <dsp:spPr>
        <a:xfrm>
          <a:off x="0" y="2578524"/>
          <a:ext cx="711791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E7ECD7-3A90-4595-9730-B5E0BEBAD4DA}">
      <dsp:nvSpPr>
        <dsp:cNvPr id="0" name=""/>
        <dsp:cNvSpPr/>
      </dsp:nvSpPr>
      <dsp:spPr>
        <a:xfrm>
          <a:off x="0" y="2578524"/>
          <a:ext cx="7117918" cy="858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Karen Crossland (Early Years Lead/ Early Years Safeguarding Lead)</a:t>
          </a:r>
          <a:endParaRPr lang="en-US" sz="2400" kern="1200"/>
        </a:p>
      </dsp:txBody>
      <dsp:txXfrm>
        <a:off x="0" y="2578524"/>
        <a:ext cx="7117918" cy="858668"/>
      </dsp:txXfrm>
    </dsp:sp>
    <dsp:sp modelId="{D45FA63F-F029-40B6-B817-65485FFAC153}">
      <dsp:nvSpPr>
        <dsp:cNvPr id="0" name=""/>
        <dsp:cNvSpPr/>
      </dsp:nvSpPr>
      <dsp:spPr>
        <a:xfrm>
          <a:off x="0" y="3437193"/>
          <a:ext cx="711791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06ABC1-564C-47BB-9F3A-566E848FB7B4}">
      <dsp:nvSpPr>
        <dsp:cNvPr id="0" name=""/>
        <dsp:cNvSpPr/>
      </dsp:nvSpPr>
      <dsp:spPr>
        <a:xfrm>
          <a:off x="0" y="3437193"/>
          <a:ext cx="7117918" cy="858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Sarah Benfield (Family Liaison Officer/Attendance Officer)</a:t>
          </a:r>
          <a:endParaRPr lang="en-US" sz="2400" kern="1200"/>
        </a:p>
      </dsp:txBody>
      <dsp:txXfrm>
        <a:off x="0" y="3437193"/>
        <a:ext cx="7117918" cy="858668"/>
      </dsp:txXfrm>
    </dsp:sp>
    <dsp:sp modelId="{5954C69C-ACC6-4C78-B853-A475EC2F1553}">
      <dsp:nvSpPr>
        <dsp:cNvPr id="0" name=""/>
        <dsp:cNvSpPr/>
      </dsp:nvSpPr>
      <dsp:spPr>
        <a:xfrm>
          <a:off x="0" y="4295862"/>
          <a:ext cx="711791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34BFC4-D337-403F-94ED-EAC1E805299B}">
      <dsp:nvSpPr>
        <dsp:cNvPr id="0" name=""/>
        <dsp:cNvSpPr/>
      </dsp:nvSpPr>
      <dsp:spPr>
        <a:xfrm>
          <a:off x="0" y="4295862"/>
          <a:ext cx="7117918" cy="858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Alternatively, you may choose to talk to your child’s Class Teacher.</a:t>
          </a:r>
          <a:endParaRPr lang="en-US" sz="2400" kern="1200" dirty="0"/>
        </a:p>
      </dsp:txBody>
      <dsp:txXfrm>
        <a:off x="0" y="4295862"/>
        <a:ext cx="7117918" cy="8586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BDD1B-554C-4F49-AD9A-A349C97F649A}">
      <dsp:nvSpPr>
        <dsp:cNvPr id="0" name=""/>
        <dsp:cNvSpPr/>
      </dsp:nvSpPr>
      <dsp:spPr>
        <a:xfrm>
          <a:off x="0" y="2518"/>
          <a:ext cx="711791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B2E5FA-9ED1-4FC4-8B5D-690EB110A8AF}">
      <dsp:nvSpPr>
        <dsp:cNvPr id="0" name=""/>
        <dsp:cNvSpPr/>
      </dsp:nvSpPr>
      <dsp:spPr>
        <a:xfrm>
          <a:off x="0" y="2518"/>
          <a:ext cx="7117918" cy="858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Mrs Montandon: Office@millfields.worcs.sch.uk</a:t>
          </a:r>
          <a:endParaRPr lang="en-US" sz="2400" kern="1200" dirty="0"/>
        </a:p>
      </dsp:txBody>
      <dsp:txXfrm>
        <a:off x="0" y="2518"/>
        <a:ext cx="7117918" cy="858668"/>
      </dsp:txXfrm>
    </dsp:sp>
    <dsp:sp modelId="{AD2F3846-F1A2-485A-82E9-1C41D3DB196F}">
      <dsp:nvSpPr>
        <dsp:cNvPr id="0" name=""/>
        <dsp:cNvSpPr/>
      </dsp:nvSpPr>
      <dsp:spPr>
        <a:xfrm>
          <a:off x="0" y="861186"/>
          <a:ext cx="711791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0BF41C-B88C-40BB-A08A-AEC0A870342B}">
      <dsp:nvSpPr>
        <dsp:cNvPr id="0" name=""/>
        <dsp:cNvSpPr/>
      </dsp:nvSpPr>
      <dsp:spPr>
        <a:xfrm>
          <a:off x="0" y="861186"/>
          <a:ext cx="7117918" cy="858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Laura Haines: lo13@millfields.worcs.sch.uk</a:t>
          </a:r>
          <a:endParaRPr lang="en-US" sz="2400" kern="1200" dirty="0"/>
        </a:p>
      </dsp:txBody>
      <dsp:txXfrm>
        <a:off x="0" y="861186"/>
        <a:ext cx="7117918" cy="858668"/>
      </dsp:txXfrm>
    </dsp:sp>
    <dsp:sp modelId="{42CEBAED-5852-45B5-BEC2-E42446D2D721}">
      <dsp:nvSpPr>
        <dsp:cNvPr id="0" name=""/>
        <dsp:cNvSpPr/>
      </dsp:nvSpPr>
      <dsp:spPr>
        <a:xfrm>
          <a:off x="0" y="1719855"/>
          <a:ext cx="711791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667502-C56F-40EF-861A-ECC94EBEEDBA}">
      <dsp:nvSpPr>
        <dsp:cNvPr id="0" name=""/>
        <dsp:cNvSpPr/>
      </dsp:nvSpPr>
      <dsp:spPr>
        <a:xfrm>
          <a:off x="0" y="1719855"/>
          <a:ext cx="7117918" cy="858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Mrs Worrall: Office@millfields.worcs.uk</a:t>
          </a:r>
          <a:endParaRPr lang="en-US" sz="2400" kern="1200" dirty="0"/>
        </a:p>
      </dsp:txBody>
      <dsp:txXfrm>
        <a:off x="0" y="1719855"/>
        <a:ext cx="7117918" cy="858668"/>
      </dsp:txXfrm>
    </dsp:sp>
    <dsp:sp modelId="{EE903D24-B51B-4A27-8436-25B3C8F08606}">
      <dsp:nvSpPr>
        <dsp:cNvPr id="0" name=""/>
        <dsp:cNvSpPr/>
      </dsp:nvSpPr>
      <dsp:spPr>
        <a:xfrm>
          <a:off x="0" y="2578524"/>
          <a:ext cx="711791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E7ECD7-3A90-4595-9730-B5E0BEBAD4DA}">
      <dsp:nvSpPr>
        <dsp:cNvPr id="0" name=""/>
        <dsp:cNvSpPr/>
      </dsp:nvSpPr>
      <dsp:spPr>
        <a:xfrm>
          <a:off x="0" y="2578524"/>
          <a:ext cx="7117918" cy="858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Karen Crossland: Office@millfields.worcs.sch.uk</a:t>
          </a:r>
          <a:endParaRPr lang="en-US" sz="2400" kern="1200" dirty="0"/>
        </a:p>
      </dsp:txBody>
      <dsp:txXfrm>
        <a:off x="0" y="2578524"/>
        <a:ext cx="7117918" cy="858668"/>
      </dsp:txXfrm>
    </dsp:sp>
    <dsp:sp modelId="{D45FA63F-F029-40B6-B817-65485FFAC153}">
      <dsp:nvSpPr>
        <dsp:cNvPr id="0" name=""/>
        <dsp:cNvSpPr/>
      </dsp:nvSpPr>
      <dsp:spPr>
        <a:xfrm>
          <a:off x="0" y="3437193"/>
          <a:ext cx="711791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06ABC1-564C-47BB-9F3A-566E848FB7B4}">
      <dsp:nvSpPr>
        <dsp:cNvPr id="0" name=""/>
        <dsp:cNvSpPr/>
      </dsp:nvSpPr>
      <dsp:spPr>
        <a:xfrm>
          <a:off x="0" y="3437193"/>
          <a:ext cx="7117918" cy="858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Sarah Benfield: Office@millfields.worcs.sch.uk</a:t>
          </a:r>
          <a:endParaRPr lang="en-US" sz="2400" kern="1200" dirty="0"/>
        </a:p>
      </dsp:txBody>
      <dsp:txXfrm>
        <a:off x="0" y="3437193"/>
        <a:ext cx="7117918" cy="858668"/>
      </dsp:txXfrm>
    </dsp:sp>
    <dsp:sp modelId="{5954C69C-ACC6-4C78-B853-A475EC2F1553}">
      <dsp:nvSpPr>
        <dsp:cNvPr id="0" name=""/>
        <dsp:cNvSpPr/>
      </dsp:nvSpPr>
      <dsp:spPr>
        <a:xfrm>
          <a:off x="0" y="4295862"/>
          <a:ext cx="711791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34BFC4-D337-403F-94ED-EAC1E805299B}">
      <dsp:nvSpPr>
        <dsp:cNvPr id="0" name=""/>
        <dsp:cNvSpPr/>
      </dsp:nvSpPr>
      <dsp:spPr>
        <a:xfrm>
          <a:off x="0" y="4295862"/>
          <a:ext cx="7117918" cy="858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Class email addresses: </a:t>
          </a:r>
          <a:r>
            <a:rPr lang="en-GB" sz="2400" kern="1200"/>
            <a:t>(Class Name</a:t>
          </a:r>
          <a:r>
            <a:rPr lang="en-GB" sz="2400" kern="1200" dirty="0"/>
            <a:t>)@millfields.worcs.sch.uk </a:t>
          </a:r>
          <a:endParaRPr lang="en-US" sz="2400" kern="1200" dirty="0"/>
        </a:p>
      </dsp:txBody>
      <dsp:txXfrm>
        <a:off x="0" y="4295862"/>
        <a:ext cx="7117918" cy="85866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D320447-D6C7-43E1-AE88-1FB66CC9C55E}"/>
              </a:ext>
            </a:extLst>
          </p:cNvPr>
          <p:cNvSpPr>
            <a:spLocks noGrp="1"/>
          </p:cNvSpPr>
          <p:nvPr>
            <p:ph type="dt" sz="half" idx="10"/>
          </p:nvPr>
        </p:nvSpPr>
        <p:spPr/>
        <p:txBody>
          <a:bodyPr/>
          <a:lstStyle/>
          <a:p>
            <a:fld id="{C43A76A3-ADC8-4477-8FC1-B9DD55D84908}" type="datetime1">
              <a:rPr lang="en-US" smtClean="0"/>
              <a:t>12/5/2023</a:t>
            </a:fld>
            <a:endParaRPr lang="en-US" dirty="0"/>
          </a:p>
        </p:txBody>
      </p:sp>
      <p:sp>
        <p:nvSpPr>
          <p:cNvPr id="5" name="Footer Placeholder 4">
            <a:extLst>
              <a:ext uri="{FF2B5EF4-FFF2-40B4-BE49-F238E27FC236}">
                <a16:creationId xmlns:a16="http://schemas.microsoft.com/office/drawing/2014/main"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AF4E0-FDDB-42B9-862C-7BBC501CDAC5}"/>
              </a:ext>
            </a:extLst>
          </p:cNvPr>
          <p:cNvSpPr>
            <a:spLocks noGrp="1"/>
          </p:cNvSpPr>
          <p:nvPr>
            <p:ph type="sldNum" sz="quarter" idx="12"/>
          </p:nvPr>
        </p:nvSpPr>
        <p:spPr/>
        <p:txBody>
          <a:bodyPr/>
          <a:lstStyle/>
          <a:p>
            <a:fld id="{35747434-7036-48DB-A148-6B3D8EE75CDA}" type="slidenum">
              <a:rPr lang="en-US" smtClean="0"/>
              <a:t>‹#›</a:t>
            </a:fld>
            <a:endParaRPr lang="en-US" dirty="0"/>
          </a:p>
        </p:txBody>
      </p:sp>
    </p:spTree>
    <p:extLst>
      <p:ext uri="{BB962C8B-B14F-4D97-AF65-F5344CB8AC3E}">
        <p14:creationId xmlns:p14="http://schemas.microsoft.com/office/powerpoint/2010/main" val="1293730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922F-6166-4009-A42D-027DC71807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CA422-E040-4DE1-9DA5-C8D37C116A7B}"/>
              </a:ext>
            </a:extLst>
          </p:cNvPr>
          <p:cNvSpPr>
            <a:spLocks noGrp="1"/>
          </p:cNvSpPr>
          <p:nvPr>
            <p:ph type="dt" sz="half" idx="10"/>
          </p:nvPr>
        </p:nvSpPr>
        <p:spPr/>
        <p:txBody>
          <a:bodyPr/>
          <a:lstStyle/>
          <a:p>
            <a:fld id="{D6762538-DC4D-4667-96E5-B3278DDF8B12}" type="datetime1">
              <a:rPr lang="en-US" smtClean="0"/>
              <a:t>12/5/2023</a:t>
            </a:fld>
            <a:endParaRPr lang="en-US"/>
          </a:p>
        </p:txBody>
      </p:sp>
      <p:sp>
        <p:nvSpPr>
          <p:cNvPr id="5" name="Footer Placeholder 4">
            <a:extLst>
              <a:ext uri="{FF2B5EF4-FFF2-40B4-BE49-F238E27FC236}">
                <a16:creationId xmlns:a16="http://schemas.microsoft.com/office/drawing/2014/main"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8C554-7C1B-4D8F-9B6B-04492656904B}"/>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814725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FCE9CD-90A9-44BA-B293-0662E077DD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7DAE0-05C4-460B-B96D-BD183ED030C4}"/>
              </a:ext>
            </a:extLst>
          </p:cNvPr>
          <p:cNvSpPr>
            <a:spLocks noGrp="1"/>
          </p:cNvSpPr>
          <p:nvPr>
            <p:ph type="dt" sz="half" idx="10"/>
          </p:nvPr>
        </p:nvSpPr>
        <p:spPr/>
        <p:txBody>
          <a:bodyPr/>
          <a:lstStyle/>
          <a:p>
            <a:fld id="{05880548-5C08-4BE3-B63E-F2BB63B0B00C}" type="datetime1">
              <a:rPr lang="en-US" smtClean="0"/>
              <a:t>12/5/2023</a:t>
            </a:fld>
            <a:endParaRPr lang="en-US"/>
          </a:p>
        </p:txBody>
      </p:sp>
      <p:sp>
        <p:nvSpPr>
          <p:cNvPr id="5" name="Footer Placeholder 4">
            <a:extLst>
              <a:ext uri="{FF2B5EF4-FFF2-40B4-BE49-F238E27FC236}">
                <a16:creationId xmlns:a16="http://schemas.microsoft.com/office/drawing/2014/main"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FD820-FF26-4325-816F-310C30F80AC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97177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6C8-0B4F-4655-A630-0B1D2540B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48916-250B-4232-BD7D-571FDE79F5E7}"/>
              </a:ext>
            </a:extLst>
          </p:cNvPr>
          <p:cNvSpPr>
            <a:spLocks noGrp="1"/>
          </p:cNvSpPr>
          <p:nvPr>
            <p:ph type="dt" sz="half" idx="10"/>
          </p:nvPr>
        </p:nvSpPr>
        <p:spPr/>
        <p:txBody>
          <a:bodyPr/>
          <a:lstStyle/>
          <a:p>
            <a:fld id="{DE7F49BE-398D-479A-8A7E-5DDBCA61EDCB}" type="datetime1">
              <a:rPr lang="en-US" smtClean="0"/>
              <a:t>12/5/2023</a:t>
            </a:fld>
            <a:endParaRPr lang="en-US"/>
          </a:p>
        </p:txBody>
      </p:sp>
      <p:sp>
        <p:nvSpPr>
          <p:cNvPr id="5" name="Footer Placeholder 4">
            <a:extLst>
              <a:ext uri="{FF2B5EF4-FFF2-40B4-BE49-F238E27FC236}">
                <a16:creationId xmlns:a16="http://schemas.microsoft.com/office/drawing/2014/main"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FA73F-2BE8-4370-AE90-58F4CE51FC5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507576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46D-9FAC-4157-A41A-51675C8BE929}"/>
              </a:ext>
            </a:extLst>
          </p:cNvPr>
          <p:cNvSpPr>
            <a:spLocks noGrp="1"/>
          </p:cNvSpPr>
          <p:nvPr>
            <p:ph type="title"/>
          </p:nvPr>
        </p:nvSpPr>
        <p:spPr>
          <a:xfrm>
            <a:off x="777240" y="1709738"/>
            <a:ext cx="10570210"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AF8D4A-8F93-4399-9546-64F286400D24}"/>
              </a:ext>
            </a:extLst>
          </p:cNvPr>
          <p:cNvSpPr>
            <a:spLocks noGrp="1"/>
          </p:cNvSpPr>
          <p:nvPr>
            <p:ph type="body" idx="1"/>
          </p:nvPr>
        </p:nvSpPr>
        <p:spPr>
          <a:xfrm>
            <a:off x="777240" y="4589463"/>
            <a:ext cx="1057021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C2FD4-BF96-470C-8247-20DFAE1CF870}"/>
              </a:ext>
            </a:extLst>
          </p:cNvPr>
          <p:cNvSpPr>
            <a:spLocks noGrp="1"/>
          </p:cNvSpPr>
          <p:nvPr>
            <p:ph type="dt" sz="half" idx="10"/>
          </p:nvPr>
        </p:nvSpPr>
        <p:spPr/>
        <p:txBody>
          <a:bodyPr/>
          <a:lstStyle/>
          <a:p>
            <a:fld id="{CCD0C193-4974-4A1F-9C63-07D595E30D66}" type="datetime1">
              <a:rPr lang="en-US" smtClean="0"/>
              <a:t>12/5/2023</a:t>
            </a:fld>
            <a:endParaRPr lang="en-US"/>
          </a:p>
        </p:txBody>
      </p:sp>
      <p:sp>
        <p:nvSpPr>
          <p:cNvPr id="5" name="Footer Placeholder 4">
            <a:extLst>
              <a:ext uri="{FF2B5EF4-FFF2-40B4-BE49-F238E27FC236}">
                <a16:creationId xmlns:a16="http://schemas.microsoft.com/office/drawing/2014/main"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42A4D-D9B2-4C82-95E4-B86F9F5F38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604932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9BD69-B509-4FCE-95A8-ED03FFC8CC3C}"/>
              </a:ext>
            </a:extLst>
          </p:cNvPr>
          <p:cNvSpPr>
            <a:spLocks noGrp="1"/>
          </p:cNvSpPr>
          <p:nvPr>
            <p:ph type="dt" sz="half" idx="10"/>
          </p:nvPr>
        </p:nvSpPr>
        <p:spPr/>
        <p:txBody>
          <a:bodyPr/>
          <a:lstStyle/>
          <a:p>
            <a:fld id="{701AA87F-28D4-4BF0-B81F-877A89DFD5AC}" type="datetime1">
              <a:rPr lang="en-US" smtClean="0"/>
              <a:t>12/5/2023</a:t>
            </a:fld>
            <a:endParaRPr lang="en-US"/>
          </a:p>
        </p:txBody>
      </p:sp>
      <p:sp>
        <p:nvSpPr>
          <p:cNvPr id="6" name="Footer Placeholder 5">
            <a:extLst>
              <a:ext uri="{FF2B5EF4-FFF2-40B4-BE49-F238E27FC236}">
                <a16:creationId xmlns:a16="http://schemas.microsoft.com/office/drawing/2014/main"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C2246-303C-4A29-B6EA-E62CEDE6C2A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049484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9D3A07-BA51-4113-902E-830A887D2394}"/>
              </a:ext>
            </a:extLst>
          </p:cNvPr>
          <p:cNvSpPr>
            <a:spLocks noGrp="1"/>
          </p:cNvSpPr>
          <p:nvPr>
            <p:ph type="body" idx="1"/>
          </p:nvPr>
        </p:nvSpPr>
        <p:spPr>
          <a:xfrm>
            <a:off x="777240" y="1801812"/>
            <a:ext cx="5220335"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320A9-E274-4E1B-B02D-9A3F510A1F22}"/>
              </a:ext>
            </a:extLst>
          </p:cNvPr>
          <p:cNvSpPr>
            <a:spLocks noGrp="1"/>
          </p:cNvSpPr>
          <p:nvPr>
            <p:ph sz="half" idx="2"/>
          </p:nvPr>
        </p:nvSpPr>
        <p:spPr>
          <a:xfrm>
            <a:off x="777240" y="2825749"/>
            <a:ext cx="5220335"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BE80D3A-C2A8-4B78-B7E2-4908C74B1C43}"/>
              </a:ext>
            </a:extLst>
          </p:cNvPr>
          <p:cNvSpPr>
            <a:spLocks noGrp="1"/>
          </p:cNvSpPr>
          <p:nvPr>
            <p:ph type="body" sz="quarter" idx="3"/>
          </p:nvPr>
        </p:nvSpPr>
        <p:spPr>
          <a:xfrm>
            <a:off x="6172200" y="1801812"/>
            <a:ext cx="5183188"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D84DD-9460-4B08-86AD-27486A940047}"/>
              </a:ext>
            </a:extLst>
          </p:cNvPr>
          <p:cNvSpPr>
            <a:spLocks noGrp="1"/>
          </p:cNvSpPr>
          <p:nvPr>
            <p:ph sz="quarter" idx="4"/>
          </p:nvPr>
        </p:nvSpPr>
        <p:spPr>
          <a:xfrm>
            <a:off x="6172200" y="2825749"/>
            <a:ext cx="5183188"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B0B7F8-282C-4210-AE7D-F35228BAC803}"/>
              </a:ext>
            </a:extLst>
          </p:cNvPr>
          <p:cNvSpPr>
            <a:spLocks noGrp="1"/>
          </p:cNvSpPr>
          <p:nvPr>
            <p:ph type="dt" sz="half" idx="10"/>
          </p:nvPr>
        </p:nvSpPr>
        <p:spPr/>
        <p:txBody>
          <a:bodyPr/>
          <a:lstStyle/>
          <a:p>
            <a:fld id="{A8A9F1F3-208B-49A3-B337-9C8ACEB3E0E1}" type="datetime1">
              <a:rPr lang="en-US" smtClean="0"/>
              <a:t>12/5/2023</a:t>
            </a:fld>
            <a:endParaRPr lang="en-US"/>
          </a:p>
        </p:txBody>
      </p:sp>
      <p:sp>
        <p:nvSpPr>
          <p:cNvPr id="8" name="Footer Placeholder 7">
            <a:extLst>
              <a:ext uri="{FF2B5EF4-FFF2-40B4-BE49-F238E27FC236}">
                <a16:creationId xmlns:a16="http://schemas.microsoft.com/office/drawing/2014/main"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4E471-04DB-4DB5-8CC5-16B3FC88509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368805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7C0-272E-4E50-A316-78079B2B923E}"/>
              </a:ext>
            </a:extLst>
          </p:cNvPr>
          <p:cNvSpPr>
            <a:spLocks noGrp="1"/>
          </p:cNvSpPr>
          <p:nvPr>
            <p:ph type="title"/>
          </p:nvPr>
        </p:nvSpPr>
        <p:spPr>
          <a:xfrm>
            <a:off x="777240" y="365125"/>
            <a:ext cx="1065911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06C1C9-1F69-432A-858C-D828B56E1659}"/>
              </a:ext>
            </a:extLst>
          </p:cNvPr>
          <p:cNvSpPr>
            <a:spLocks noGrp="1"/>
          </p:cNvSpPr>
          <p:nvPr>
            <p:ph type="dt" sz="half" idx="10"/>
          </p:nvPr>
        </p:nvSpPr>
        <p:spPr/>
        <p:txBody>
          <a:bodyPr/>
          <a:lstStyle/>
          <a:p>
            <a:fld id="{27AF6CA6-7293-4AA2-A0E0-A3BF4416E786}" type="datetime1">
              <a:rPr lang="en-US" smtClean="0"/>
              <a:t>12/5/2023</a:t>
            </a:fld>
            <a:endParaRPr lang="en-US"/>
          </a:p>
        </p:txBody>
      </p:sp>
      <p:sp>
        <p:nvSpPr>
          <p:cNvPr id="4" name="Footer Placeholder 3">
            <a:extLst>
              <a:ext uri="{FF2B5EF4-FFF2-40B4-BE49-F238E27FC236}">
                <a16:creationId xmlns:a16="http://schemas.microsoft.com/office/drawing/2014/main"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3722F-8C88-4E54-8CD6-12D31A05F813}"/>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67298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B4EE-6DFC-45F3-9174-D913EB57CB9D}"/>
              </a:ext>
            </a:extLst>
          </p:cNvPr>
          <p:cNvSpPr>
            <a:spLocks noGrp="1"/>
          </p:cNvSpPr>
          <p:nvPr>
            <p:ph type="dt" sz="half" idx="10"/>
          </p:nvPr>
        </p:nvSpPr>
        <p:spPr/>
        <p:txBody>
          <a:bodyPr/>
          <a:lstStyle/>
          <a:p>
            <a:fld id="{98D87016-7BCD-46FB-8EE3-AB6C369108B4}" type="datetime1">
              <a:rPr lang="en-US" smtClean="0"/>
              <a:t>12/5/2023</a:t>
            </a:fld>
            <a:endParaRPr lang="en-US"/>
          </a:p>
        </p:txBody>
      </p:sp>
      <p:sp>
        <p:nvSpPr>
          <p:cNvPr id="3" name="Footer Placeholder 2">
            <a:extLst>
              <a:ext uri="{FF2B5EF4-FFF2-40B4-BE49-F238E27FC236}">
                <a16:creationId xmlns:a16="http://schemas.microsoft.com/office/drawing/2014/main"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C58EA9-3AC4-421E-B133-1FA7757DF8B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953192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35BB-74CC-43E9-B71F-A5C05D17EB78}"/>
              </a:ext>
            </a:extLst>
          </p:cNvPr>
          <p:cNvSpPr>
            <a:spLocks noGrp="1"/>
          </p:cNvSpPr>
          <p:nvPr>
            <p:ph type="title"/>
          </p:nvPr>
        </p:nvSpPr>
        <p:spPr>
          <a:xfrm>
            <a:off x="777240" y="457200"/>
            <a:ext cx="3994785" cy="2501900"/>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5C925A8-2A07-43B9-B549-061F3684986B}"/>
              </a:ext>
            </a:extLst>
          </p:cNvPr>
          <p:cNvSpPr>
            <a:spLocks noGrp="1"/>
          </p:cNvSpPr>
          <p:nvPr>
            <p:ph type="body" sz="half" idx="2"/>
          </p:nvPr>
        </p:nvSpPr>
        <p:spPr>
          <a:xfrm>
            <a:off x="777240" y="3092450"/>
            <a:ext cx="3994785" cy="27765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A9037-0564-43A1-8156-1D9932E1F85F}"/>
              </a:ext>
            </a:extLst>
          </p:cNvPr>
          <p:cNvSpPr>
            <a:spLocks noGrp="1"/>
          </p:cNvSpPr>
          <p:nvPr>
            <p:ph type="dt" sz="half" idx="10"/>
          </p:nvPr>
        </p:nvSpPr>
        <p:spPr/>
        <p:txBody>
          <a:bodyPr/>
          <a:lstStyle/>
          <a:p>
            <a:fld id="{A1547011-1FFC-4EF8-9A2E-53B4AD2ADBD4}" type="datetime1">
              <a:rPr lang="en-US" smtClean="0"/>
              <a:t>12/5/2023</a:t>
            </a:fld>
            <a:endParaRPr lang="en-US"/>
          </a:p>
        </p:txBody>
      </p:sp>
      <p:sp>
        <p:nvSpPr>
          <p:cNvPr id="6" name="Footer Placeholder 5">
            <a:extLst>
              <a:ext uri="{FF2B5EF4-FFF2-40B4-BE49-F238E27FC236}">
                <a16:creationId xmlns:a16="http://schemas.microsoft.com/office/drawing/2014/main"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129BD-890D-412E-9805-D29F4A0D362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578346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ADB4-BA7B-42C2-9C6C-58B2763F8617}"/>
              </a:ext>
            </a:extLst>
          </p:cNvPr>
          <p:cNvSpPr>
            <a:spLocks noGrp="1"/>
          </p:cNvSpPr>
          <p:nvPr>
            <p:ph type="title"/>
          </p:nvPr>
        </p:nvSpPr>
        <p:spPr>
          <a:xfrm>
            <a:off x="777240" y="457200"/>
            <a:ext cx="3994785" cy="2505456"/>
          </a:xfrm>
        </p:spPr>
        <p:txBody>
          <a:bodyPr anchor="b"/>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FAA0AB8-41A9-4548-9B83-3EFF79A00793}"/>
              </a:ext>
            </a:extLst>
          </p:cNvPr>
          <p:cNvSpPr>
            <a:spLocks noGrp="1"/>
          </p:cNvSpPr>
          <p:nvPr>
            <p:ph type="body" sz="half" idx="2"/>
          </p:nvPr>
        </p:nvSpPr>
        <p:spPr>
          <a:xfrm>
            <a:off x="777240" y="3081275"/>
            <a:ext cx="3994785" cy="27797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B33ED-A015-4992-A004-33D41CFFADA1}"/>
              </a:ext>
            </a:extLst>
          </p:cNvPr>
          <p:cNvSpPr>
            <a:spLocks noGrp="1"/>
          </p:cNvSpPr>
          <p:nvPr>
            <p:ph type="dt" sz="half" idx="10"/>
          </p:nvPr>
        </p:nvSpPr>
        <p:spPr/>
        <p:txBody>
          <a:bodyPr/>
          <a:lstStyle/>
          <a:p>
            <a:fld id="{9562EB47-45B4-4EF5-A743-B4885DD2F060}" type="datetime1">
              <a:rPr lang="en-US" smtClean="0"/>
              <a:t>12/5/2023</a:t>
            </a:fld>
            <a:endParaRPr lang="en-US"/>
          </a:p>
        </p:txBody>
      </p:sp>
      <p:sp>
        <p:nvSpPr>
          <p:cNvPr id="6" name="Footer Placeholder 5">
            <a:extLst>
              <a:ext uri="{FF2B5EF4-FFF2-40B4-BE49-F238E27FC236}">
                <a16:creationId xmlns:a16="http://schemas.microsoft.com/office/drawing/2014/main"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9625F-5352-4136-8AC4-F8899D00A1A9}"/>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506347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9B5B3C5-A599-465B-B2B9-866E8B2087CE}"/>
              </a:ext>
            </a:extLst>
          </p:cNvPr>
          <p:cNvSpPr/>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25C84982-7DD0-43B1-8A2D-BFA4DF1B4E60}"/>
              </a:ext>
            </a:extLst>
          </p:cNvPr>
          <p:cNvSpPr/>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8" name="Decorative Circles">
            <a:extLst>
              <a:ext uri="{FF2B5EF4-FFF2-40B4-BE49-F238E27FC236}">
                <a16:creationId xmlns:a16="http://schemas.microsoft.com/office/drawing/2014/main" id="{1D912E1C-3BBA-42F0-A3EE-FEC382E7230A}"/>
              </a:ext>
            </a:extLst>
          </p:cNvPr>
          <p:cNvGrpSpPr/>
          <p:nvPr/>
        </p:nvGrpSpPr>
        <p:grpSpPr>
          <a:xfrm>
            <a:off x="-1" y="-1"/>
            <a:ext cx="12192001" cy="6858001"/>
            <a:chOff x="-1" y="-1"/>
            <a:chExt cx="12192001" cy="6858001"/>
          </a:xfrm>
        </p:grpSpPr>
        <p:sp>
          <p:nvSpPr>
            <p:cNvPr id="21" name="Oval 20">
              <a:extLst>
                <a:ext uri="{FF2B5EF4-FFF2-40B4-BE49-F238E27FC236}">
                  <a16:creationId xmlns:a16="http://schemas.microsoft.com/office/drawing/2014/main" id="{2FEEAC76-E273-46A8-8F8E-CE59860FE70D}"/>
                </a:ext>
              </a:extLst>
            </p:cNvPr>
            <p:cNvSpPr/>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594A0E-9400-45AD-A431-1DA1C0B28966}"/>
                </a:ext>
              </a:extLst>
            </p:cNvPr>
            <p:cNvSpPr/>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0916D6C-D32F-42B6-8512-CD5EDB8F2B9B}"/>
                </a:ext>
              </a:extLst>
            </p:cNvPr>
            <p:cNvSpPr/>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834846D-59C6-40F4-907C-F1A4689B58F1}"/>
                </a:ext>
              </a:extLst>
            </p:cNvPr>
            <p:cNvSpPr/>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A257CDF-2E36-4DC7-8EE4-5CD8F8ECAC87}"/>
                </a:ext>
              </a:extLst>
            </p:cNvPr>
            <p:cNvSpPr/>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D5B26E0E-A115-4AE2-82D8-76BB93CC494F}"/>
                </a:ext>
              </a:extLst>
            </p:cNvPr>
            <p:cNvSpPr/>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55058DB-7E01-4E95-BF59-983AA1BBB38E}"/>
                </a:ext>
              </a:extLst>
            </p:cNvPr>
            <p:cNvSpPr/>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810F7E2-23F3-44D6-B09E-71E556536052}"/>
                </a:ext>
              </a:extLst>
            </p:cNvPr>
            <p:cNvSpPr/>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9D5C391-E1DB-410A-A78C-ED3BBDFF0758}"/>
                </a:ext>
              </a:extLst>
            </p:cNvPr>
            <p:cNvSpPr/>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77C4944D-9373-4283-BCAA-927A0316659E}"/>
                </a:ext>
              </a:extLst>
            </p:cNvPr>
            <p:cNvSpPr/>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6804C521-2D9F-4CE4-AFD3-D4F1551FEC6A}"/>
                </a:ext>
              </a:extLst>
            </p:cNvPr>
            <p:cNvSpPr/>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6" name="Freeform: Shape 55">
              <a:extLst>
                <a:ext uri="{FF2B5EF4-FFF2-40B4-BE49-F238E27FC236}">
                  <a16:creationId xmlns:a16="http://schemas.microsoft.com/office/drawing/2014/main" id="{755AC65C-13EF-4182-AA3C-62BE165CC033}"/>
                </a:ext>
              </a:extLst>
            </p:cNvPr>
            <p:cNvSpPr/>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8" name="Freeform: Shape 57">
              <a:extLst>
                <a:ext uri="{FF2B5EF4-FFF2-40B4-BE49-F238E27FC236}">
                  <a16:creationId xmlns:a16="http://schemas.microsoft.com/office/drawing/2014/main" id="{E40DA8D2-FA4B-4282-9D44-48C27B63A153}"/>
                </a:ext>
              </a:extLst>
            </p:cNvPr>
            <p:cNvSpPr/>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10" name="Oval 9">
              <a:extLst>
                <a:ext uri="{FF2B5EF4-FFF2-40B4-BE49-F238E27FC236}">
                  <a16:creationId xmlns:a16="http://schemas.microsoft.com/office/drawing/2014/main" id="{99065014-CB18-414D-A527-31ECC45700AB}"/>
                </a:ext>
              </a:extLst>
            </p:cNvPr>
            <p:cNvSpPr/>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8F39E27A-56C1-4328-8DF1-2DA147C78483}"/>
                </a:ext>
              </a:extLst>
            </p:cNvPr>
            <p:cNvSpPr/>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p:nvSpPr>
          <p:cNvPr id="4" name="Date Placeholder 3">
            <a:extLst>
              <a:ext uri="{FF2B5EF4-FFF2-40B4-BE49-F238E27FC236}">
                <a16:creationId xmlns:a16="http://schemas.microsoft.com/office/drawing/2014/main" id="{442C5EC6-E331-4312-AC12-56D55F7D2B15}"/>
              </a:ext>
            </a:extLst>
          </p:cNvPr>
          <p:cNvSpPr>
            <a:spLocks noGrp="1"/>
          </p:cNvSpPr>
          <p:nvPr>
            <p:ph type="dt" sz="half" idx="2"/>
          </p:nvPr>
        </p:nvSpPr>
        <p:spPr>
          <a:xfrm>
            <a:off x="777240" y="6488268"/>
            <a:ext cx="2743200" cy="233209"/>
          </a:xfrm>
          <a:prstGeom prst="rect">
            <a:avLst/>
          </a:prstGeom>
        </p:spPr>
        <p:txBody>
          <a:bodyPr vert="horz" lIns="91440" tIns="45720" rIns="91440" bIns="45720" rtlCol="0" anchor="ctr"/>
          <a:lstStyle>
            <a:lvl1pPr algn="l">
              <a:defRPr sz="1000">
                <a:solidFill>
                  <a:schemeClr val="tx1">
                    <a:tint val="75000"/>
                  </a:schemeClr>
                </a:solidFill>
              </a:defRPr>
            </a:lvl1pPr>
          </a:lstStyle>
          <a:p>
            <a:fld id="{4A8D24A4-5FEC-4062-8995-EB21925B3B40}" type="datetime1">
              <a:rPr lang="en-US" smtClean="0"/>
              <a:t>12/5/2023</a:t>
            </a:fld>
            <a:endParaRPr lang="en-US" sz="1000" dirty="0"/>
          </a:p>
        </p:txBody>
      </p:sp>
      <p:sp>
        <p:nvSpPr>
          <p:cNvPr id="5" name="Footer Placeholder 4">
            <a:extLst>
              <a:ext uri="{FF2B5EF4-FFF2-40B4-BE49-F238E27FC236}">
                <a16:creationId xmlns:a16="http://schemas.microsoft.com/office/drawing/2014/main"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sz="1000"/>
          </a:p>
        </p:txBody>
      </p:sp>
      <p:sp>
        <p:nvSpPr>
          <p:cNvPr id="6" name="Slide Number Placeholder 5">
            <a:extLst>
              <a:ext uri="{FF2B5EF4-FFF2-40B4-BE49-F238E27FC236}">
                <a16:creationId xmlns:a16="http://schemas.microsoft.com/office/drawing/2014/main" id="{723A104D-C777-4A6E-8A43-F94028E5E311}"/>
              </a:ext>
            </a:extLst>
          </p:cNvPr>
          <p:cNvSpPr>
            <a:spLocks noGrp="1"/>
          </p:cNvSpPr>
          <p:nvPr>
            <p:ph type="sldNum" sz="quarter" idx="4"/>
          </p:nvPr>
        </p:nvSpPr>
        <p:spPr>
          <a:xfrm>
            <a:off x="8693150" y="6488268"/>
            <a:ext cx="2743200" cy="233209"/>
          </a:xfrm>
          <a:prstGeom prst="rect">
            <a:avLst/>
          </a:prstGeom>
        </p:spPr>
        <p:txBody>
          <a:bodyPr vert="horz" lIns="91440" tIns="45720" rIns="91440" bIns="45720" rtlCol="0" anchor="ctr"/>
          <a:lstStyle>
            <a:lvl1pPr algn="r">
              <a:defRPr sz="1000">
                <a:solidFill>
                  <a:schemeClr val="tx1">
                    <a:tint val="75000"/>
                  </a:schemeClr>
                </a:solidFill>
              </a:defRPr>
            </a:lvl1pPr>
          </a:lstStyle>
          <a:p>
            <a:fld id="{35747434-7036-48DB-A148-6B3D8EE75CDA}" type="slidenum">
              <a:rPr lang="en-US" smtClean="0"/>
              <a:pPr/>
              <a:t>‹#›</a:t>
            </a:fld>
            <a:endParaRPr lang="en-US" sz="1000" dirty="0"/>
          </a:p>
        </p:txBody>
      </p:sp>
      <p:sp>
        <p:nvSpPr>
          <p:cNvPr id="2" name="Title Placeholder 1">
            <a:extLst>
              <a:ext uri="{FF2B5EF4-FFF2-40B4-BE49-F238E27FC236}">
                <a16:creationId xmlns:a16="http://schemas.microsoft.com/office/drawing/2014/main" id="{12D3A74F-6169-4D30-A245-B46D738BEA81}"/>
              </a:ext>
            </a:extLst>
          </p:cNvPr>
          <p:cNvSpPr>
            <a:spLocks noGrp="1"/>
          </p:cNvSpPr>
          <p:nvPr>
            <p:ph type="title"/>
          </p:nvPr>
        </p:nvSpPr>
        <p:spPr>
          <a:xfrm>
            <a:off x="777240" y="365125"/>
            <a:ext cx="1065911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3877E64-7A05-44DA-81FA-6EF4806BBF0E}"/>
              </a:ext>
            </a:extLst>
          </p:cNvPr>
          <p:cNvSpPr>
            <a:spLocks noGrp="1"/>
          </p:cNvSpPr>
          <p:nvPr>
            <p:ph type="body" idx="1"/>
          </p:nvPr>
        </p:nvSpPr>
        <p:spPr>
          <a:xfrm>
            <a:off x="777240" y="1825625"/>
            <a:ext cx="1065911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4873344"/>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hf sldNum="0" hdr="0" ftr="0" dt="0"/>
  <p:txStyles>
    <p:titleStyle>
      <a:lvl1pPr algn="l" defTabSz="914400" rtl="0" eaLnBrk="1" latinLnBrk="0" hangingPunct="1">
        <a:lnSpc>
          <a:spcPct val="90000"/>
        </a:lnSpc>
        <a:spcBef>
          <a:spcPct val="0"/>
        </a:spcBef>
        <a:buNone/>
        <a:defRPr sz="5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hacw.nhs.uk/paediatric-ot/" TargetMode="External"/><Relationship Id="rId3" Type="http://schemas.openxmlformats.org/officeDocument/2006/relationships/hyperlink" Target="https://www.startingwellworcs.nhs.uk/request-support" TargetMode="External"/><Relationship Id="rId7" Type="http://schemas.openxmlformats.org/officeDocument/2006/relationships/hyperlink" Target="https://www.hacw.nhs.uk/services/service/community-paediatric-team-18/" TargetMode="External"/><Relationship Id="rId2" Type="http://schemas.openxmlformats.org/officeDocument/2006/relationships/hyperlink" Target="https://www.worcestershire.gov.uk/early-help-family-support" TargetMode="External"/><Relationship Id="rId1" Type="http://schemas.openxmlformats.org/officeDocument/2006/relationships/slideLayout" Target="../slideLayouts/slideLayout4.xml"/><Relationship Id="rId6" Type="http://schemas.openxmlformats.org/officeDocument/2006/relationships/hyperlink" Target="https://camhs.hacw.nhs.uk/" TargetMode="External"/><Relationship Id="rId5" Type="http://schemas.openxmlformats.org/officeDocument/2006/relationships/hyperlink" Target="https://www.hacw.nhs.uk/reach4wellbeing/" TargetMode="External"/><Relationship Id="rId4" Type="http://schemas.openxmlformats.org/officeDocument/2006/relationships/hyperlink" Target="https://www.hacw.nhs.uk/services/service/umbrella-service-125/"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svg"/><Relationship Id="rId7" Type="http://schemas.openxmlformats.org/officeDocument/2006/relationships/diagramLayout" Target="../diagrams/layout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5.svg"/><Relationship Id="rId10" Type="http://schemas.microsoft.com/office/2007/relationships/diagramDrawing" Target="../diagrams/drawing2.xml"/><Relationship Id="rId4" Type="http://schemas.openxmlformats.org/officeDocument/2006/relationships/image" Target="../media/image4.png"/><Relationship Id="rId9" Type="http://schemas.openxmlformats.org/officeDocument/2006/relationships/diagramColors" Target="../diagrams/colors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3.xml"/><Relationship Id="rId7" Type="http://schemas.openxmlformats.org/officeDocument/2006/relationships/image" Target="../media/image6.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image" Target="../media/image10.jpeg"/><Relationship Id="rId5" Type="http://schemas.openxmlformats.org/officeDocument/2006/relationships/diagramColors" Target="../diagrams/colors3.xml"/><Relationship Id="rId10" Type="http://schemas.openxmlformats.org/officeDocument/2006/relationships/image" Target="../media/image9.jpeg"/><Relationship Id="rId4" Type="http://schemas.openxmlformats.org/officeDocument/2006/relationships/diagramQuickStyle" Target="../diagrams/quickStyle3.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4.xml"/><Relationship Id="rId7" Type="http://schemas.openxmlformats.org/officeDocument/2006/relationships/image" Target="../media/image6.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10.jpeg"/><Relationship Id="rId5" Type="http://schemas.openxmlformats.org/officeDocument/2006/relationships/diagramColors" Target="../diagrams/colors4.xml"/><Relationship Id="rId10" Type="http://schemas.openxmlformats.org/officeDocument/2006/relationships/image" Target="../media/image9.jpeg"/><Relationship Id="rId4" Type="http://schemas.openxmlformats.org/officeDocument/2006/relationships/diagramQuickStyle" Target="../diagrams/quickStyle4.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5B9544DE-D5D2-419F-97F9-C3CB8C3179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C6898C9B-7323-4559-9424-018A10D79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FEF6AC7E-E86B-5263-07A7-83BD6A2C4D3E}"/>
              </a:ext>
            </a:extLst>
          </p:cNvPr>
          <p:cNvSpPr>
            <a:spLocks noGrp="1"/>
          </p:cNvSpPr>
          <p:nvPr>
            <p:ph type="ctrTitle"/>
          </p:nvPr>
        </p:nvSpPr>
        <p:spPr>
          <a:xfrm>
            <a:off x="777238" y="1122363"/>
            <a:ext cx="6614161" cy="2387600"/>
          </a:xfrm>
        </p:spPr>
        <p:txBody>
          <a:bodyPr>
            <a:normAutofit/>
          </a:bodyPr>
          <a:lstStyle/>
          <a:p>
            <a:pPr algn="l"/>
            <a:r>
              <a:rPr lang="en-GB" dirty="0"/>
              <a:t>Supporting Our Families</a:t>
            </a:r>
          </a:p>
        </p:txBody>
      </p:sp>
      <p:sp>
        <p:nvSpPr>
          <p:cNvPr id="3" name="Subtitle 2">
            <a:extLst>
              <a:ext uri="{FF2B5EF4-FFF2-40B4-BE49-F238E27FC236}">
                <a16:creationId xmlns:a16="http://schemas.microsoft.com/office/drawing/2014/main" id="{F95A53DA-1D56-6EB2-9410-95998E7CC8B9}"/>
              </a:ext>
            </a:extLst>
          </p:cNvPr>
          <p:cNvSpPr>
            <a:spLocks noGrp="1"/>
          </p:cNvSpPr>
          <p:nvPr>
            <p:ph type="subTitle" idx="1"/>
          </p:nvPr>
        </p:nvSpPr>
        <p:spPr>
          <a:xfrm>
            <a:off x="777238" y="3602038"/>
            <a:ext cx="6614161" cy="1655762"/>
          </a:xfrm>
        </p:spPr>
        <p:txBody>
          <a:bodyPr>
            <a:normAutofit lnSpcReduction="10000"/>
          </a:bodyPr>
          <a:lstStyle/>
          <a:p>
            <a:pPr algn="l"/>
            <a:r>
              <a:rPr lang="en-GB" dirty="0"/>
              <a:t>At Millfields, we recognise the challenges that families face in bringing up children. There may be times when you need extra help and support. To help you and your families we have created our Early Help Offer.</a:t>
            </a:r>
          </a:p>
          <a:p>
            <a:pPr algn="l"/>
            <a:endParaRPr lang="en-GB" dirty="0"/>
          </a:p>
        </p:txBody>
      </p:sp>
      <p:grpSp>
        <p:nvGrpSpPr>
          <p:cNvPr id="76" name="decorative circles">
            <a:extLst>
              <a:ext uri="{FF2B5EF4-FFF2-40B4-BE49-F238E27FC236}">
                <a16:creationId xmlns:a16="http://schemas.microsoft.com/office/drawing/2014/main" id="{CD3F8757-46C7-43B2-B5EF-9B85B5C839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37008" y="433142"/>
            <a:ext cx="1122760" cy="6178301"/>
            <a:chOff x="8437008" y="433142"/>
            <a:chExt cx="1122760" cy="6178301"/>
          </a:xfrm>
        </p:grpSpPr>
        <p:sp>
          <p:nvSpPr>
            <p:cNvPr id="77" name="Oval 76">
              <a:extLst>
                <a:ext uri="{FF2B5EF4-FFF2-40B4-BE49-F238E27FC236}">
                  <a16:creationId xmlns:a16="http://schemas.microsoft.com/office/drawing/2014/main" id="{CC558EDF-DA7F-481C-8D08-2A7156D3F0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75160" y="825175"/>
              <a:ext cx="466441" cy="46644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3DCDAD58-A043-493E-A51B-5A32AB1C53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28229" y="433142"/>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D56CBC24-7B7A-405B-8EB6-1A5FD7BE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37008" y="5719481"/>
              <a:ext cx="226735" cy="22673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F1EFB3FA-A08C-47F2-B71D-3556F253C1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093327" y="6145002"/>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D36554C6-9AC1-4C2E-AE7F-040BCB6CE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6963" y="5817067"/>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 name="Picture 3" descr="A splash of colors on a white surface">
            <a:extLst>
              <a:ext uri="{FF2B5EF4-FFF2-40B4-BE49-F238E27FC236}">
                <a16:creationId xmlns:a16="http://schemas.microsoft.com/office/drawing/2014/main" id="{3A1E16D7-8F89-7473-2646-8DF6C1A97F2E}"/>
              </a:ext>
            </a:extLst>
          </p:cNvPr>
          <p:cNvPicPr>
            <a:picLocks noChangeAspect="1"/>
          </p:cNvPicPr>
          <p:nvPr/>
        </p:nvPicPr>
        <p:blipFill rotWithShape="1">
          <a:blip r:embed="rId2"/>
          <a:srcRect l="8457" r="46748"/>
          <a:stretch/>
        </p:blipFill>
        <p:spPr>
          <a:xfrm>
            <a:off x="8608738" y="357441"/>
            <a:ext cx="3580214" cy="5994304"/>
          </a:xfrm>
          <a:custGeom>
            <a:avLst/>
            <a:gdLst/>
            <a:ahLst/>
            <a:cxnLst/>
            <a:rect l="l" t="t" r="r" b="b"/>
            <a:pathLst>
              <a:path w="3735324" h="6254002">
                <a:moveTo>
                  <a:pt x="3127001" y="0"/>
                </a:moveTo>
                <a:cubicBezTo>
                  <a:pt x="3288907" y="0"/>
                  <a:pt x="3447939" y="12305"/>
                  <a:pt x="3603212" y="36030"/>
                </a:cubicBezTo>
                <a:lnTo>
                  <a:pt x="3735324" y="59623"/>
                </a:lnTo>
                <a:lnTo>
                  <a:pt x="3735324" y="6194380"/>
                </a:lnTo>
                <a:lnTo>
                  <a:pt x="3603212" y="6217972"/>
                </a:lnTo>
                <a:cubicBezTo>
                  <a:pt x="3447939" y="6241698"/>
                  <a:pt x="3288907" y="6254002"/>
                  <a:pt x="3127001" y="6254002"/>
                </a:cubicBezTo>
                <a:cubicBezTo>
                  <a:pt x="1400006" y="6254002"/>
                  <a:pt x="0" y="4853996"/>
                  <a:pt x="0" y="3127001"/>
                </a:cubicBezTo>
                <a:cubicBezTo>
                  <a:pt x="0" y="1400006"/>
                  <a:pt x="1400006" y="0"/>
                  <a:pt x="3127001" y="0"/>
                </a:cubicBezTo>
                <a:close/>
              </a:path>
            </a:pathLst>
          </a:custGeom>
        </p:spPr>
      </p:pic>
    </p:spTree>
    <p:extLst>
      <p:ext uri="{BB962C8B-B14F-4D97-AF65-F5344CB8AC3E}">
        <p14:creationId xmlns:p14="http://schemas.microsoft.com/office/powerpoint/2010/main" val="316679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5939D-200F-04AE-2963-9F5324428CA5}"/>
              </a:ext>
            </a:extLst>
          </p:cNvPr>
          <p:cNvSpPr>
            <a:spLocks noGrp="1"/>
          </p:cNvSpPr>
          <p:nvPr>
            <p:ph type="title"/>
          </p:nvPr>
        </p:nvSpPr>
        <p:spPr>
          <a:gradFill flip="none" rotWithShape="1">
            <a:gsLst>
              <a:gs pos="0">
                <a:srgbClr val="FF0000"/>
              </a:gs>
              <a:gs pos="74000">
                <a:schemeClr val="accent5"/>
              </a:gs>
              <a:gs pos="83000">
                <a:schemeClr val="accent5">
                  <a:lumMod val="60000"/>
                  <a:lumOff val="40000"/>
                </a:schemeClr>
              </a:gs>
              <a:gs pos="100000">
                <a:schemeClr val="accent5"/>
              </a:gs>
            </a:gsLst>
            <a:lin ang="5400000" scaled="1"/>
            <a:tileRect/>
          </a:gradFill>
        </p:spPr>
        <p:txBody>
          <a:bodyPr>
            <a:normAutofit/>
          </a:bodyPr>
          <a:lstStyle/>
          <a:p>
            <a:pPr algn="ctr"/>
            <a:r>
              <a:rPr lang="en-GB" dirty="0"/>
              <a:t>Support at school (Level 3)</a:t>
            </a:r>
          </a:p>
        </p:txBody>
      </p:sp>
      <p:sp>
        <p:nvSpPr>
          <p:cNvPr id="3" name="Content Placeholder 2">
            <a:extLst>
              <a:ext uri="{FF2B5EF4-FFF2-40B4-BE49-F238E27FC236}">
                <a16:creationId xmlns:a16="http://schemas.microsoft.com/office/drawing/2014/main" id="{8020190B-0190-20E3-7BE8-F4DBDC9AF385}"/>
              </a:ext>
            </a:extLst>
          </p:cNvPr>
          <p:cNvSpPr>
            <a:spLocks noGrp="1"/>
          </p:cNvSpPr>
          <p:nvPr>
            <p:ph sz="half" idx="1"/>
          </p:nvPr>
        </p:nvSpPr>
        <p:spPr/>
        <p:txBody>
          <a:bodyPr>
            <a:noAutofit/>
          </a:bodyPr>
          <a:lstStyle/>
          <a:p>
            <a:pPr marL="0" indent="0">
              <a:buNone/>
            </a:pPr>
            <a:r>
              <a:rPr lang="en-GB" dirty="0"/>
              <a:t>Assessment and Advice from Outside Agencies:</a:t>
            </a:r>
          </a:p>
          <a:p>
            <a:r>
              <a:rPr lang="en-GB" dirty="0"/>
              <a:t>Speech and Language Therapy</a:t>
            </a:r>
          </a:p>
          <a:p>
            <a:r>
              <a:rPr lang="en-GB" dirty="0"/>
              <a:t>Educational Psychologist- Dr Anita Soni</a:t>
            </a:r>
          </a:p>
          <a:p>
            <a:r>
              <a:rPr lang="en-GB" dirty="0"/>
              <a:t>School Nursing Team-Offer support and advice e.g. diet, toileting</a:t>
            </a:r>
          </a:p>
          <a:p>
            <a:r>
              <a:rPr lang="en-GB" dirty="0"/>
              <a:t>Behaviour support from Specialists at the PRU</a:t>
            </a:r>
          </a:p>
          <a:p>
            <a:r>
              <a:rPr lang="en-GB" dirty="0"/>
              <a:t>Support from Complex Communication Team</a:t>
            </a:r>
          </a:p>
          <a:p>
            <a:r>
              <a:rPr lang="en-GB" dirty="0"/>
              <a:t>Area SENDCO</a:t>
            </a:r>
          </a:p>
          <a:p>
            <a:r>
              <a:rPr lang="en-GB" dirty="0"/>
              <a:t>Sensory Impairment Team</a:t>
            </a:r>
          </a:p>
        </p:txBody>
      </p:sp>
      <p:sp>
        <p:nvSpPr>
          <p:cNvPr id="4" name="Content Placeholder 3">
            <a:extLst>
              <a:ext uri="{FF2B5EF4-FFF2-40B4-BE49-F238E27FC236}">
                <a16:creationId xmlns:a16="http://schemas.microsoft.com/office/drawing/2014/main" id="{BC5C3B0D-9811-E31A-1343-236D8F8D5446}"/>
              </a:ext>
            </a:extLst>
          </p:cNvPr>
          <p:cNvSpPr>
            <a:spLocks noGrp="1"/>
          </p:cNvSpPr>
          <p:nvPr>
            <p:ph sz="half" idx="2"/>
          </p:nvPr>
        </p:nvSpPr>
        <p:spPr/>
        <p:txBody>
          <a:bodyPr>
            <a:normAutofit/>
          </a:bodyPr>
          <a:lstStyle/>
          <a:p>
            <a:pPr marL="0" indent="0">
              <a:buNone/>
            </a:pPr>
            <a:r>
              <a:rPr lang="en-GB"/>
              <a:t>Possible referrals </a:t>
            </a:r>
            <a:r>
              <a:rPr lang="en-GB" dirty="0"/>
              <a:t>to:</a:t>
            </a:r>
          </a:p>
          <a:p>
            <a:r>
              <a:rPr lang="en-GB" dirty="0">
                <a:hlinkClick r:id="rId2"/>
              </a:rPr>
              <a:t>Early Intervention Family Support/Targeted Family Support</a:t>
            </a:r>
            <a:endParaRPr lang="en-GB" dirty="0"/>
          </a:p>
          <a:p>
            <a:r>
              <a:rPr lang="en-GB" dirty="0">
                <a:hlinkClick r:id="rId3"/>
              </a:rPr>
              <a:t>Starting Well</a:t>
            </a:r>
            <a:endParaRPr lang="en-GB" dirty="0"/>
          </a:p>
          <a:p>
            <a:r>
              <a:rPr lang="en-GB" dirty="0">
                <a:hlinkClick r:id="rId4"/>
              </a:rPr>
              <a:t>Umbrella Pathway</a:t>
            </a:r>
            <a:endParaRPr lang="en-GB" dirty="0"/>
          </a:p>
          <a:p>
            <a:r>
              <a:rPr lang="en-GB" dirty="0">
                <a:hlinkClick r:id="rId5"/>
              </a:rPr>
              <a:t>Reach 4 Well being </a:t>
            </a:r>
            <a:endParaRPr lang="en-GB" dirty="0"/>
          </a:p>
          <a:p>
            <a:r>
              <a:rPr lang="en-GB" dirty="0">
                <a:hlinkClick r:id="rId6"/>
              </a:rPr>
              <a:t>CAHMS</a:t>
            </a:r>
            <a:endParaRPr lang="en-GB" dirty="0"/>
          </a:p>
          <a:p>
            <a:r>
              <a:rPr lang="en-GB" dirty="0">
                <a:hlinkClick r:id="rId7"/>
              </a:rPr>
              <a:t>Community Paediatrician</a:t>
            </a:r>
            <a:endParaRPr lang="en-GB" dirty="0"/>
          </a:p>
          <a:p>
            <a:r>
              <a:rPr lang="en-GB" dirty="0">
                <a:hlinkClick r:id="rId8"/>
              </a:rPr>
              <a:t>Children’s Occupational Therapy</a:t>
            </a:r>
            <a:endParaRPr lang="en-GB" dirty="0"/>
          </a:p>
          <a:p>
            <a:pPr marL="0" indent="0">
              <a:buNone/>
            </a:pPr>
            <a:endParaRPr lang="en-GB" dirty="0"/>
          </a:p>
        </p:txBody>
      </p:sp>
    </p:spTree>
    <p:extLst>
      <p:ext uri="{BB962C8B-B14F-4D97-AF65-F5344CB8AC3E}">
        <p14:creationId xmlns:p14="http://schemas.microsoft.com/office/powerpoint/2010/main" val="4147051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7D28C-C4F0-150C-AC28-AD0D0EF02B47}"/>
              </a:ext>
            </a:extLst>
          </p:cNvPr>
          <p:cNvSpPr>
            <a:spLocks noGrp="1"/>
          </p:cNvSpPr>
          <p:nvPr>
            <p:ph type="title"/>
          </p:nvPr>
        </p:nvSpPr>
        <p:spPr>
          <a:solidFill>
            <a:srgbClr val="FF0000"/>
          </a:solidFill>
        </p:spPr>
        <p:txBody>
          <a:bodyPr/>
          <a:lstStyle/>
          <a:p>
            <a:pPr algn="ctr"/>
            <a:r>
              <a:rPr lang="en-GB" dirty="0"/>
              <a:t>Fourth Level of Support</a:t>
            </a:r>
          </a:p>
        </p:txBody>
      </p:sp>
      <p:sp>
        <p:nvSpPr>
          <p:cNvPr id="3" name="Content Placeholder 2">
            <a:extLst>
              <a:ext uri="{FF2B5EF4-FFF2-40B4-BE49-F238E27FC236}">
                <a16:creationId xmlns:a16="http://schemas.microsoft.com/office/drawing/2014/main" id="{FFF608E8-C016-A49D-27D1-AA36B7FD582A}"/>
              </a:ext>
            </a:extLst>
          </p:cNvPr>
          <p:cNvSpPr>
            <a:spLocks noGrp="1"/>
          </p:cNvSpPr>
          <p:nvPr>
            <p:ph sz="half" idx="1"/>
          </p:nvPr>
        </p:nvSpPr>
        <p:spPr>
          <a:xfrm>
            <a:off x="777240" y="1825625"/>
            <a:ext cx="10659110" cy="1340059"/>
          </a:xfrm>
        </p:spPr>
        <p:txBody>
          <a:bodyPr vert="horz" lIns="91440" tIns="45720" rIns="91440" bIns="45720" rtlCol="0" anchor="t">
            <a:normAutofit/>
          </a:bodyPr>
          <a:lstStyle/>
          <a:p>
            <a:endParaRPr lang="en-GB" dirty="0"/>
          </a:p>
          <a:p>
            <a:pPr>
              <a:buClr>
                <a:srgbClr val="B1005E"/>
              </a:buClr>
            </a:pPr>
            <a:r>
              <a:rPr lang="en-GB" dirty="0"/>
              <a:t>If a member of staff, parent/carer or member of the public thinks a child or young person is at immediate risk of significant harm they should contact the Family Front Door (FFD) – 01905 822 666 or in an emergency always call 999.</a:t>
            </a:r>
            <a:endParaRPr lang="en-GB" dirty="0">
              <a:ea typeface="Calibri"/>
              <a:cs typeface="Calibri"/>
            </a:endParaRPr>
          </a:p>
          <a:p>
            <a:endParaRPr lang="en-GB" dirty="0"/>
          </a:p>
          <a:p>
            <a:pPr marL="0" indent="0">
              <a:buNone/>
            </a:pPr>
            <a:endParaRPr lang="en-GB" dirty="0"/>
          </a:p>
        </p:txBody>
      </p:sp>
    </p:spTree>
    <p:extLst>
      <p:ext uri="{BB962C8B-B14F-4D97-AF65-F5344CB8AC3E}">
        <p14:creationId xmlns:p14="http://schemas.microsoft.com/office/powerpoint/2010/main" val="622374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92C75-55FE-20F9-3EEE-13E010518FBB}"/>
              </a:ext>
            </a:extLst>
          </p:cNvPr>
          <p:cNvSpPr>
            <a:spLocks noGrp="1"/>
          </p:cNvSpPr>
          <p:nvPr>
            <p:ph type="title"/>
          </p:nvPr>
        </p:nvSpPr>
        <p:spPr>
          <a:xfrm>
            <a:off x="765867" y="365125"/>
            <a:ext cx="10852453" cy="1336936"/>
          </a:xfrm>
        </p:spPr>
        <p:txBody>
          <a:bodyPr>
            <a:normAutofit fontScale="90000"/>
          </a:bodyPr>
          <a:lstStyle/>
          <a:p>
            <a:pPr algn="ctr"/>
            <a:r>
              <a:rPr lang="en-GB" dirty="0">
                <a:solidFill>
                  <a:srgbClr val="420023"/>
                </a:solidFill>
                <a:ea typeface="+mj-lt"/>
                <a:cs typeface="+mj-lt"/>
              </a:rPr>
              <a:t>Additional information about Safeguarding</a:t>
            </a:r>
            <a:endParaRPr lang="en-GB" dirty="0">
              <a:solidFill>
                <a:srgbClr val="420023"/>
              </a:solidFill>
            </a:endParaRPr>
          </a:p>
        </p:txBody>
      </p:sp>
      <p:sp>
        <p:nvSpPr>
          <p:cNvPr id="3" name="Content Placeholder 2">
            <a:extLst>
              <a:ext uri="{FF2B5EF4-FFF2-40B4-BE49-F238E27FC236}">
                <a16:creationId xmlns:a16="http://schemas.microsoft.com/office/drawing/2014/main" id="{D0E1646E-F529-15DC-817A-6969C54AB8DC}"/>
              </a:ext>
            </a:extLst>
          </p:cNvPr>
          <p:cNvSpPr>
            <a:spLocks noGrp="1"/>
          </p:cNvSpPr>
          <p:nvPr>
            <p:ph idx="1"/>
          </p:nvPr>
        </p:nvSpPr>
        <p:spPr>
          <a:xfrm>
            <a:off x="766445" y="1710681"/>
            <a:ext cx="10659110" cy="4976860"/>
          </a:xfrm>
        </p:spPr>
        <p:txBody>
          <a:bodyPr vert="horz" lIns="91440" tIns="45720" rIns="91440" bIns="45720" rtlCol="0" anchor="t">
            <a:noAutofit/>
          </a:bodyPr>
          <a:lstStyle/>
          <a:p>
            <a:pPr>
              <a:lnSpc>
                <a:spcPct val="100000"/>
              </a:lnSpc>
              <a:spcBef>
                <a:spcPts val="0"/>
              </a:spcBef>
            </a:pPr>
            <a:r>
              <a:rPr lang="en-GB" sz="1800" dirty="0">
                <a:solidFill>
                  <a:srgbClr val="333333"/>
                </a:solidFill>
                <a:latin typeface="Calibri"/>
                <a:ea typeface="Calibri"/>
                <a:cs typeface="Segoe UI"/>
              </a:rPr>
              <a:t>We are committed to safeguarding and promoting the welfare of children and expects all staff and volunteers to share this commitment.</a:t>
            </a:r>
            <a:endParaRPr lang="en-US" sz="1800">
              <a:solidFill>
                <a:srgbClr val="333333"/>
              </a:solidFill>
              <a:latin typeface="Calibri"/>
              <a:ea typeface="Calibri"/>
              <a:cs typeface="Segoe UI"/>
            </a:endParaRPr>
          </a:p>
          <a:p>
            <a:pPr>
              <a:lnSpc>
                <a:spcPct val="100000"/>
              </a:lnSpc>
              <a:spcBef>
                <a:spcPts val="0"/>
              </a:spcBef>
              <a:buClr>
                <a:srgbClr val="B1005E"/>
              </a:buClr>
              <a:buFont typeface="Arial,Sans-Serif" panose="020B0604020202020204" pitchFamily="34" charset="0"/>
            </a:pPr>
            <a:r>
              <a:rPr lang="en-GB" sz="1800" dirty="0">
                <a:solidFill>
                  <a:srgbClr val="333333"/>
                </a:solidFill>
                <a:latin typeface="Calibri"/>
                <a:ea typeface="Calibri"/>
                <a:cs typeface="Arial"/>
              </a:rPr>
              <a:t>We ensure that everyone working in our school has the necessary checks completed to enable them to work with children and that they are regularly trained to deal with issues around child protection and safeguarding.</a:t>
            </a:r>
            <a:endParaRPr lang="en-US" sz="1800">
              <a:solidFill>
                <a:srgbClr val="333333"/>
              </a:solidFill>
              <a:latin typeface="Calibri"/>
              <a:ea typeface="Calibri"/>
              <a:cs typeface="Arial"/>
            </a:endParaRPr>
          </a:p>
          <a:p>
            <a:pPr>
              <a:lnSpc>
                <a:spcPct val="100000"/>
              </a:lnSpc>
              <a:spcBef>
                <a:spcPts val="0"/>
              </a:spcBef>
              <a:buClr>
                <a:srgbClr val="B1005E"/>
              </a:buClr>
              <a:buFont typeface="Arial,Sans-Serif" panose="020B0604020202020204" pitchFamily="34" charset="0"/>
            </a:pPr>
            <a:r>
              <a:rPr lang="en-GB" sz="1800" dirty="0">
                <a:solidFill>
                  <a:srgbClr val="333333"/>
                </a:solidFill>
                <a:latin typeface="Calibri"/>
                <a:ea typeface="Calibri"/>
                <a:cs typeface="Arial"/>
              </a:rPr>
              <a:t>We have staff members and governors who are specifically trained and nominated within the school.</a:t>
            </a:r>
            <a:endParaRPr lang="en-US" sz="1800">
              <a:solidFill>
                <a:srgbClr val="333333"/>
              </a:solidFill>
              <a:latin typeface="Calibri"/>
              <a:ea typeface="Calibri"/>
              <a:cs typeface="Arial"/>
            </a:endParaRPr>
          </a:p>
          <a:p>
            <a:pPr>
              <a:lnSpc>
                <a:spcPct val="100000"/>
              </a:lnSpc>
              <a:spcBef>
                <a:spcPts val="0"/>
              </a:spcBef>
              <a:buClr>
                <a:srgbClr val="B1005E"/>
              </a:buClr>
              <a:buFont typeface="Arial,Sans-Serif" panose="020B0604020202020204" pitchFamily="34" charset="0"/>
            </a:pPr>
            <a:r>
              <a:rPr lang="en-GB" sz="1800" dirty="0">
                <a:solidFill>
                  <a:srgbClr val="333333"/>
                </a:solidFill>
                <a:latin typeface="Calibri"/>
                <a:ea typeface="Calibri"/>
                <a:cs typeface="Arial"/>
              </a:rPr>
              <a:t>We have policies and procedures in place that contribute to our safeguarding commitment, including our Safeguarding Policy which can be viewed below. Please take the time to read our policies and do not hesitate to contact the school should you have any questions.</a:t>
            </a:r>
            <a:endParaRPr lang="en-US" sz="1800">
              <a:solidFill>
                <a:srgbClr val="333333"/>
              </a:solidFill>
              <a:latin typeface="Calibri"/>
              <a:ea typeface="Calibri"/>
              <a:cs typeface="Arial"/>
            </a:endParaRPr>
          </a:p>
          <a:p>
            <a:pPr>
              <a:lnSpc>
                <a:spcPct val="100000"/>
              </a:lnSpc>
              <a:spcBef>
                <a:spcPts val="0"/>
              </a:spcBef>
              <a:buClr>
                <a:srgbClr val="B1005E"/>
              </a:buClr>
              <a:buFont typeface="Arial,Sans-Serif" panose="020B0604020202020204" pitchFamily="34" charset="0"/>
            </a:pPr>
            <a:r>
              <a:rPr lang="en-GB" sz="1800" dirty="0">
                <a:solidFill>
                  <a:srgbClr val="333333"/>
                </a:solidFill>
                <a:latin typeface="Calibri"/>
                <a:ea typeface="Calibri"/>
                <a:cs typeface="Arial"/>
              </a:rPr>
              <a:t>We follow the Worcestershire Safeguarding Children’s Partnership guidance and have systems in place to share concerns regarding children’s welfare with our Designated Safeguarding Leads, with parents and with relevant external agencies. </a:t>
            </a:r>
            <a:endParaRPr lang="en-US" sz="1800">
              <a:solidFill>
                <a:srgbClr val="333333"/>
              </a:solidFill>
              <a:latin typeface="Calibri"/>
              <a:ea typeface="Calibri"/>
              <a:cs typeface="Arial"/>
            </a:endParaRPr>
          </a:p>
          <a:p>
            <a:pPr>
              <a:lnSpc>
                <a:spcPct val="100000"/>
              </a:lnSpc>
              <a:spcBef>
                <a:spcPts val="0"/>
              </a:spcBef>
              <a:buClr>
                <a:srgbClr val="B1005E"/>
              </a:buClr>
              <a:buFont typeface="Arial,Sans-Serif" panose="020B0604020202020204" pitchFamily="34" charset="0"/>
            </a:pPr>
            <a:r>
              <a:rPr lang="en-GB" sz="1800" dirty="0">
                <a:solidFill>
                  <a:srgbClr val="333333"/>
                </a:solidFill>
                <a:latin typeface="Calibri"/>
                <a:ea typeface="Calibri"/>
                <a:cs typeface="Arial"/>
              </a:rPr>
              <a:t>We actively support the Government's Prevent agenda, to counter radicalism and extremism.</a:t>
            </a:r>
            <a:endParaRPr lang="en-US" sz="1800">
              <a:solidFill>
                <a:srgbClr val="333333"/>
              </a:solidFill>
              <a:latin typeface="Calibri"/>
              <a:ea typeface="Calibri"/>
              <a:cs typeface="Arial"/>
            </a:endParaRPr>
          </a:p>
          <a:p>
            <a:pPr>
              <a:lnSpc>
                <a:spcPct val="100000"/>
              </a:lnSpc>
              <a:spcBef>
                <a:spcPts val="0"/>
              </a:spcBef>
              <a:buClr>
                <a:srgbClr val="B1005E"/>
              </a:buClr>
              <a:buFont typeface="Arial,Sans-Serif" panose="020B0604020202020204" pitchFamily="34" charset="0"/>
            </a:pPr>
            <a:r>
              <a:rPr lang="en-GB" sz="1800" dirty="0">
                <a:solidFill>
                  <a:srgbClr val="333333"/>
                </a:solidFill>
                <a:latin typeface="Calibri"/>
                <a:ea typeface="Calibri"/>
                <a:cs typeface="Arial"/>
              </a:rPr>
              <a:t>All staff have received PREVENT training on how to identify the early stages of radicalisation and what to do.</a:t>
            </a:r>
            <a:endParaRPr lang="en-US" sz="1800">
              <a:solidFill>
                <a:srgbClr val="333333"/>
              </a:solidFill>
              <a:latin typeface="Calibri"/>
              <a:ea typeface="Calibri"/>
              <a:cs typeface="Arial"/>
            </a:endParaRPr>
          </a:p>
          <a:p>
            <a:pPr>
              <a:lnSpc>
                <a:spcPct val="100000"/>
              </a:lnSpc>
              <a:spcBef>
                <a:spcPts val="0"/>
              </a:spcBef>
              <a:buClr>
                <a:srgbClr val="B1005E"/>
              </a:buClr>
              <a:buFont typeface="Arial,Sans-Serif" panose="020B0604020202020204" pitchFamily="34" charset="0"/>
            </a:pPr>
            <a:r>
              <a:rPr lang="en-GB" sz="1800" dirty="0">
                <a:solidFill>
                  <a:srgbClr val="333333"/>
                </a:solidFill>
                <a:latin typeface="Calibri"/>
                <a:ea typeface="Calibri"/>
                <a:cs typeface="Arial"/>
              </a:rPr>
              <a:t>All staff have been trained to identify early cases of child sexual exploitation. At school, we use the CSE Screening tool if we have concerns.</a:t>
            </a:r>
            <a:endParaRPr lang="en-US" sz="1800">
              <a:solidFill>
                <a:srgbClr val="333333"/>
              </a:solidFill>
              <a:latin typeface="Calibri"/>
              <a:ea typeface="Calibri"/>
              <a:cs typeface="Arial"/>
            </a:endParaRPr>
          </a:p>
          <a:p>
            <a:pPr>
              <a:lnSpc>
                <a:spcPct val="100000"/>
              </a:lnSpc>
              <a:spcBef>
                <a:spcPts val="0"/>
              </a:spcBef>
              <a:buClr>
                <a:srgbClr val="B1005E"/>
              </a:buClr>
              <a:buFont typeface="Arial,Sans-Serif" panose="020B0604020202020204" pitchFamily="34" charset="0"/>
            </a:pPr>
            <a:r>
              <a:rPr lang="en-GB" sz="1800" dirty="0">
                <a:solidFill>
                  <a:srgbClr val="333333"/>
                </a:solidFill>
                <a:latin typeface="Calibri"/>
                <a:ea typeface="Calibri"/>
                <a:cs typeface="Arial"/>
              </a:rPr>
              <a:t>All staff have received training on FGM (Female Genital Mutilation). Staff know how to identify if a child may be at risk. They know the signs to look for and most importantly how to refer.  </a:t>
            </a:r>
            <a:endParaRPr lang="en-US" sz="1800" dirty="0">
              <a:solidFill>
                <a:srgbClr val="333333"/>
              </a:solidFill>
              <a:latin typeface="Calibri"/>
              <a:ea typeface="Calibri"/>
              <a:cs typeface="Arial"/>
            </a:endParaRPr>
          </a:p>
          <a:p>
            <a:pPr>
              <a:lnSpc>
                <a:spcPct val="100000"/>
              </a:lnSpc>
              <a:spcBef>
                <a:spcPts val="0"/>
              </a:spcBef>
              <a:buClr>
                <a:srgbClr val="B1005E"/>
              </a:buClr>
            </a:pPr>
            <a:endParaRPr lang="en-US" sz="1200" dirty="0">
              <a:solidFill>
                <a:srgbClr val="333333"/>
              </a:solidFill>
              <a:latin typeface="Segoe UI"/>
              <a:ea typeface="Calibri"/>
              <a:cs typeface="Segoe UI"/>
            </a:endParaRPr>
          </a:p>
          <a:p>
            <a:pPr>
              <a:buClr>
                <a:srgbClr val="B1005E"/>
              </a:buClr>
            </a:pPr>
            <a:endParaRPr lang="en-GB" dirty="0">
              <a:solidFill>
                <a:srgbClr val="420023"/>
              </a:solidFill>
              <a:ea typeface="Calibri"/>
              <a:cs typeface="Calibri"/>
            </a:endParaRPr>
          </a:p>
        </p:txBody>
      </p:sp>
    </p:spTree>
    <p:extLst>
      <p:ext uri="{BB962C8B-B14F-4D97-AF65-F5344CB8AC3E}">
        <p14:creationId xmlns:p14="http://schemas.microsoft.com/office/powerpoint/2010/main" val="1161443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7908DE9-5647-483E-B731-49D34A839B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6962B4-5DCE-4745-A877-F7237DA68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4" name="Freeform: Shape 13">
            <a:extLst>
              <a:ext uri="{FF2B5EF4-FFF2-40B4-BE49-F238E27FC236}">
                <a16:creationId xmlns:a16="http://schemas.microsoft.com/office/drawing/2014/main" id="{FFC31C6D-653C-4C57-B226-ED6CE571F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2590" y="0"/>
            <a:ext cx="8389411" cy="6858000"/>
          </a:xfrm>
          <a:custGeom>
            <a:avLst/>
            <a:gdLst>
              <a:gd name="connsiteX0" fmla="*/ 1405847 w 8389411"/>
              <a:gd name="connsiteY0" fmla="*/ 0 h 6858000"/>
              <a:gd name="connsiteX1" fmla="*/ 8389411 w 8389411"/>
              <a:gd name="connsiteY1" fmla="*/ 0 h 6858000"/>
              <a:gd name="connsiteX2" fmla="*/ 8389411 w 8389411"/>
              <a:gd name="connsiteY2" fmla="*/ 6858000 h 6858000"/>
              <a:gd name="connsiteX3" fmla="*/ 1403382 w 8389411"/>
              <a:gd name="connsiteY3" fmla="*/ 6858000 h 6858000"/>
              <a:gd name="connsiteX4" fmla="*/ 1126450 w 8389411"/>
              <a:gd name="connsiteY4" fmla="*/ 6554701 h 6858000"/>
              <a:gd name="connsiteX5" fmla="*/ 0 w 8389411"/>
              <a:gd name="connsiteY5" fmla="*/ 3431347 h 6858000"/>
              <a:gd name="connsiteX6" fmla="*/ 1281495 w 8389411"/>
              <a:gd name="connsiteY6" fmla="*/ 1298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9411" h="6858000">
                <a:moveTo>
                  <a:pt x="1405847" y="0"/>
                </a:moveTo>
                <a:lnTo>
                  <a:pt x="8389411" y="0"/>
                </a:lnTo>
                <a:lnTo>
                  <a:pt x="8389411" y="6858000"/>
                </a:lnTo>
                <a:lnTo>
                  <a:pt x="1403382" y="6858000"/>
                </a:lnTo>
                <a:lnTo>
                  <a:pt x="1126450" y="6554701"/>
                </a:lnTo>
                <a:cubicBezTo>
                  <a:pt x="422736" y="5705928"/>
                  <a:pt x="0" y="4617776"/>
                  <a:pt x="0" y="3431347"/>
                </a:cubicBezTo>
                <a:cubicBezTo>
                  <a:pt x="0" y="2160173"/>
                  <a:pt x="485281" y="1001818"/>
                  <a:pt x="1281495" y="1298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nvGrpSpPr>
          <p:cNvPr id="16" name="decorative circles">
            <a:extLst>
              <a:ext uri="{FF2B5EF4-FFF2-40B4-BE49-F238E27FC236}">
                <a16:creationId xmlns:a16="http://schemas.microsoft.com/office/drawing/2014/main" id="{C310B041-3468-403A-926B-E3C1CF4433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4914" y="299808"/>
            <a:ext cx="11521822" cy="6038357"/>
            <a:chOff x="244914" y="299808"/>
            <a:chExt cx="11521822" cy="6038357"/>
          </a:xfrm>
        </p:grpSpPr>
        <p:sp>
          <p:nvSpPr>
            <p:cNvPr id="17" name="Oval 16">
              <a:extLst>
                <a:ext uri="{FF2B5EF4-FFF2-40B4-BE49-F238E27FC236}">
                  <a16:creationId xmlns:a16="http://schemas.microsoft.com/office/drawing/2014/main" id="{F65CBEB7-29CF-4F21-ABB7-012581304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00295" y="515708"/>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9C900504-84D3-4813-B737-775C16F8F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4134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3902316-BF90-4159-9FD2-6CFCCF7BE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7F04BF80-E9DB-4641-8EA2-51698324F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5899" y="5741646"/>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234395B9-3F83-49A4-9275-0A315D88F5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0333" y="6032385"/>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0E7ABD02-CD92-4D6C-B4BA-984D6688F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914" y="5821038"/>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2D8D01F4-6C5B-6295-856E-8A7F21DF09A7}"/>
              </a:ext>
            </a:extLst>
          </p:cNvPr>
          <p:cNvSpPr>
            <a:spLocks noGrp="1"/>
          </p:cNvSpPr>
          <p:nvPr>
            <p:ph type="title"/>
          </p:nvPr>
        </p:nvSpPr>
        <p:spPr>
          <a:xfrm>
            <a:off x="770878" y="952022"/>
            <a:ext cx="2862591" cy="5157049"/>
          </a:xfrm>
        </p:spPr>
        <p:txBody>
          <a:bodyPr anchor="ctr">
            <a:normAutofit/>
          </a:bodyPr>
          <a:lstStyle/>
          <a:p>
            <a:r>
              <a:rPr lang="en-GB" sz="4400" dirty="0"/>
              <a:t>What is Early Help?</a:t>
            </a:r>
          </a:p>
        </p:txBody>
      </p:sp>
      <p:graphicFrame>
        <p:nvGraphicFramePr>
          <p:cNvPr id="5" name="Content Placeholder 2">
            <a:extLst>
              <a:ext uri="{FF2B5EF4-FFF2-40B4-BE49-F238E27FC236}">
                <a16:creationId xmlns:a16="http://schemas.microsoft.com/office/drawing/2014/main" id="{612A3E63-E661-5839-0389-748D00CB4D15}"/>
              </a:ext>
            </a:extLst>
          </p:cNvPr>
          <p:cNvGraphicFramePr>
            <a:graphicFrameLocks noGrp="1"/>
          </p:cNvGraphicFramePr>
          <p:nvPr>
            <p:ph idx="1"/>
            <p:extLst>
              <p:ext uri="{D42A27DB-BD31-4B8C-83A1-F6EECF244321}">
                <p14:modId xmlns:p14="http://schemas.microsoft.com/office/powerpoint/2010/main" val="3747469375"/>
              </p:ext>
            </p:extLst>
          </p:nvPr>
        </p:nvGraphicFramePr>
        <p:xfrm>
          <a:off x="4629151" y="952022"/>
          <a:ext cx="7117918" cy="51570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2308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 name="Rectangle 205">
            <a:extLst>
              <a:ext uri="{FF2B5EF4-FFF2-40B4-BE49-F238E27FC236}">
                <a16:creationId xmlns:a16="http://schemas.microsoft.com/office/drawing/2014/main" id="{D209D7C9-6D5E-4AB9-B50F-C0160FF18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 name="Rectangle 207">
            <a:extLst>
              <a:ext uri="{FF2B5EF4-FFF2-40B4-BE49-F238E27FC236}">
                <a16:creationId xmlns:a16="http://schemas.microsoft.com/office/drawing/2014/main" id="{C81A27CC-E945-4905-9D46-3D497F9C4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38C52B9B-1EC4-E076-81CE-8404DBF5F012}"/>
              </a:ext>
            </a:extLst>
          </p:cNvPr>
          <p:cNvSpPr>
            <a:spLocks noGrp="1"/>
          </p:cNvSpPr>
          <p:nvPr>
            <p:ph type="title"/>
          </p:nvPr>
        </p:nvSpPr>
        <p:spPr>
          <a:xfrm>
            <a:off x="218014" y="558690"/>
            <a:ext cx="8157211" cy="641985"/>
          </a:xfrm>
        </p:spPr>
        <p:txBody>
          <a:bodyPr vert="horz" lIns="91440" tIns="45720" rIns="91440" bIns="45720" rtlCol="0" anchor="b">
            <a:normAutofit fontScale="90000"/>
          </a:bodyPr>
          <a:lstStyle/>
          <a:p>
            <a:r>
              <a:rPr lang="en-US" sz="4400" dirty="0"/>
              <a:t>Who might benefit from Early Help?</a:t>
            </a:r>
            <a:br>
              <a:rPr lang="en-US" sz="4400" dirty="0"/>
            </a:br>
            <a:r>
              <a:rPr lang="en-US" sz="3100" dirty="0"/>
              <a:t>Please click on the tiles to find out more.</a:t>
            </a:r>
            <a:endParaRPr lang="en-US" sz="4400" dirty="0"/>
          </a:p>
        </p:txBody>
      </p:sp>
      <p:sp>
        <p:nvSpPr>
          <p:cNvPr id="210" name="Oval 1">
            <a:extLst>
              <a:ext uri="{FF2B5EF4-FFF2-40B4-BE49-F238E27FC236}">
                <a16:creationId xmlns:a16="http://schemas.microsoft.com/office/drawing/2014/main" id="{FB1720E7-4310-42AF-AC72-8FE5912E9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594" y="262979"/>
            <a:ext cx="3522397" cy="35223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2" name="decorative circles">
            <a:extLst>
              <a:ext uri="{FF2B5EF4-FFF2-40B4-BE49-F238E27FC236}">
                <a16:creationId xmlns:a16="http://schemas.microsoft.com/office/drawing/2014/main" id="{5EFFD2A5-0E57-466C-821B-D8B2C841E4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2461" y="220046"/>
            <a:ext cx="3455469" cy="4723381"/>
            <a:chOff x="8132461" y="220046"/>
            <a:chExt cx="3455469" cy="4723381"/>
          </a:xfrm>
        </p:grpSpPr>
        <p:sp>
          <p:nvSpPr>
            <p:cNvPr id="213" name="Oval 212">
              <a:extLst>
                <a:ext uri="{FF2B5EF4-FFF2-40B4-BE49-F238E27FC236}">
                  <a16:creationId xmlns:a16="http://schemas.microsoft.com/office/drawing/2014/main" id="{3F6B3B75-D5DD-4E63-9E76-3E0275968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1858" y="4716692"/>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Oval 213">
              <a:extLst>
                <a:ext uri="{FF2B5EF4-FFF2-40B4-BE49-F238E27FC236}">
                  <a16:creationId xmlns:a16="http://schemas.microsoft.com/office/drawing/2014/main" id="{FFA71F21-806A-4A3C-A164-10738ECCB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23226" y="4129921"/>
              <a:ext cx="466441" cy="4664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Oval 214">
              <a:extLst>
                <a:ext uri="{FF2B5EF4-FFF2-40B4-BE49-F238E27FC236}">
                  <a16:creationId xmlns:a16="http://schemas.microsoft.com/office/drawing/2014/main" id="{DAF991A3-5BC0-4FE9-B133-55585607F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2461" y="4194350"/>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Oval 215">
              <a:extLst>
                <a:ext uri="{FF2B5EF4-FFF2-40B4-BE49-F238E27FC236}">
                  <a16:creationId xmlns:a16="http://schemas.microsoft.com/office/drawing/2014/main" id="{F5805FB8-01A7-4C6F-9EFA-3009E10EC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4744" y="220046"/>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Oval 216">
              <a:extLst>
                <a:ext uri="{FF2B5EF4-FFF2-40B4-BE49-F238E27FC236}">
                  <a16:creationId xmlns:a16="http://schemas.microsoft.com/office/drawing/2014/main" id="{34608EE2-33A0-4693-B82F-30957F645F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41342" y="397053"/>
              <a:ext cx="346588" cy="3465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Oval 217">
              <a:extLst>
                <a:ext uri="{FF2B5EF4-FFF2-40B4-BE49-F238E27FC236}">
                  <a16:creationId xmlns:a16="http://schemas.microsoft.com/office/drawing/2014/main" id="{A10A6785-43F1-4CE2-B832-EC99F4E354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41342" y="108730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20" name="Graphic 219">
            <a:extLst>
              <a:ext uri="{FF2B5EF4-FFF2-40B4-BE49-F238E27FC236}">
                <a16:creationId xmlns:a16="http://schemas.microsoft.com/office/drawing/2014/main" id="{42E135F0-3E22-4668-8905-DF9073C936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l="18631" t="16485" r="52721" b="17441"/>
          <a:stretch/>
        </p:blipFill>
        <p:spPr>
          <a:xfrm>
            <a:off x="10854666" y="743641"/>
            <a:ext cx="1334286" cy="3077509"/>
          </a:xfrm>
          <a:prstGeom prst="rect">
            <a:avLst/>
          </a:prstGeom>
        </p:spPr>
      </p:pic>
      <p:sp>
        <p:nvSpPr>
          <p:cNvPr id="222" name="Oval 2">
            <a:extLst>
              <a:ext uri="{FF2B5EF4-FFF2-40B4-BE49-F238E27FC236}">
                <a16:creationId xmlns:a16="http://schemas.microsoft.com/office/drawing/2014/main" id="{0D12ED7B-BE6F-4DBA-B397-D3A54C97D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8847" y="3890057"/>
            <a:ext cx="3043153" cy="2967943"/>
          </a:xfrm>
          <a:custGeom>
            <a:avLst/>
            <a:gdLst>
              <a:gd name="connsiteX0" fmla="*/ 2361523 w 4051324"/>
              <a:gd name="connsiteY0" fmla="*/ 0 h 3951198"/>
              <a:gd name="connsiteX1" fmla="*/ 4031372 w 4051324"/>
              <a:gd name="connsiteY1" fmla="*/ 691674 h 3951198"/>
              <a:gd name="connsiteX2" fmla="*/ 4051324 w 4051324"/>
              <a:gd name="connsiteY2" fmla="*/ 713627 h 3951198"/>
              <a:gd name="connsiteX3" fmla="*/ 4051324 w 4051324"/>
              <a:gd name="connsiteY3" fmla="*/ 3951198 h 3951198"/>
              <a:gd name="connsiteX4" fmla="*/ 618807 w 4051324"/>
              <a:gd name="connsiteY4" fmla="*/ 3951198 h 3951198"/>
              <a:gd name="connsiteX5" fmla="*/ 539257 w 4051324"/>
              <a:gd name="connsiteY5" fmla="*/ 3863671 h 3951198"/>
              <a:gd name="connsiteX6" fmla="*/ 0 w 4051324"/>
              <a:gd name="connsiteY6" fmla="*/ 2361523 h 3951198"/>
              <a:gd name="connsiteX7" fmla="*/ 2361523 w 4051324"/>
              <a:gd name="connsiteY7" fmla="*/ 0 h 395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51324" h="3951198">
                <a:moveTo>
                  <a:pt x="2361523" y="0"/>
                </a:moveTo>
                <a:cubicBezTo>
                  <a:pt x="3013639" y="0"/>
                  <a:pt x="3604020" y="264323"/>
                  <a:pt x="4031372" y="691674"/>
                </a:cubicBezTo>
                <a:lnTo>
                  <a:pt x="4051324" y="713627"/>
                </a:lnTo>
                <a:lnTo>
                  <a:pt x="4051324" y="3951198"/>
                </a:lnTo>
                <a:lnTo>
                  <a:pt x="618807" y="3951198"/>
                </a:lnTo>
                <a:lnTo>
                  <a:pt x="539257" y="3863671"/>
                </a:lnTo>
                <a:cubicBezTo>
                  <a:pt x="202372" y="3455461"/>
                  <a:pt x="0" y="2932125"/>
                  <a:pt x="0" y="2361523"/>
                </a:cubicBezTo>
                <a:cubicBezTo>
                  <a:pt x="0" y="1057290"/>
                  <a:pt x="1057290" y="0"/>
                  <a:pt x="2361523" y="0"/>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4" name="Graphic 223">
            <a:extLst>
              <a:ext uri="{FF2B5EF4-FFF2-40B4-BE49-F238E27FC236}">
                <a16:creationId xmlns:a16="http://schemas.microsoft.com/office/drawing/2014/main" id="{9261E5D4-2BDB-4D13-9B4F-822CB40907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l="22954" t="12147" r="12287" b="24733"/>
          <a:stretch/>
        </p:blipFill>
        <p:spPr>
          <a:xfrm flipH="1">
            <a:off x="9147042" y="3890057"/>
            <a:ext cx="3044958" cy="2967943"/>
          </a:xfrm>
          <a:prstGeom prst="rect">
            <a:avLst/>
          </a:prstGeom>
        </p:spPr>
      </p:pic>
      <p:graphicFrame>
        <p:nvGraphicFramePr>
          <p:cNvPr id="34" name="Content Placeholder 2">
            <a:extLst>
              <a:ext uri="{FF2B5EF4-FFF2-40B4-BE49-F238E27FC236}">
                <a16:creationId xmlns:a16="http://schemas.microsoft.com/office/drawing/2014/main" id="{856A61A3-D8C2-FB85-670A-C334DE7ACEB6}"/>
              </a:ext>
            </a:extLst>
          </p:cNvPr>
          <p:cNvGraphicFramePr>
            <a:graphicFrameLocks noGrp="1"/>
          </p:cNvGraphicFramePr>
          <p:nvPr>
            <p:ph idx="1"/>
            <p:extLst>
              <p:ext uri="{D42A27DB-BD31-4B8C-83A1-F6EECF244321}">
                <p14:modId xmlns:p14="http://schemas.microsoft.com/office/powerpoint/2010/main" val="2138380257"/>
              </p:ext>
            </p:extLst>
          </p:nvPr>
        </p:nvGraphicFramePr>
        <p:xfrm>
          <a:off x="777239" y="1533525"/>
          <a:ext cx="10681336" cy="49625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575798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57908DE9-5647-483E-B731-49D34A839B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926962B4-5DCE-4745-A877-F7237DA68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44" name="Freeform: Shape 43">
            <a:extLst>
              <a:ext uri="{FF2B5EF4-FFF2-40B4-BE49-F238E27FC236}">
                <a16:creationId xmlns:a16="http://schemas.microsoft.com/office/drawing/2014/main" id="{FFC31C6D-653C-4C57-B226-ED6CE571F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2590" y="0"/>
            <a:ext cx="8389411" cy="6858000"/>
          </a:xfrm>
          <a:custGeom>
            <a:avLst/>
            <a:gdLst>
              <a:gd name="connsiteX0" fmla="*/ 1405847 w 8389411"/>
              <a:gd name="connsiteY0" fmla="*/ 0 h 6858000"/>
              <a:gd name="connsiteX1" fmla="*/ 8389411 w 8389411"/>
              <a:gd name="connsiteY1" fmla="*/ 0 h 6858000"/>
              <a:gd name="connsiteX2" fmla="*/ 8389411 w 8389411"/>
              <a:gd name="connsiteY2" fmla="*/ 6858000 h 6858000"/>
              <a:gd name="connsiteX3" fmla="*/ 1403382 w 8389411"/>
              <a:gd name="connsiteY3" fmla="*/ 6858000 h 6858000"/>
              <a:gd name="connsiteX4" fmla="*/ 1126450 w 8389411"/>
              <a:gd name="connsiteY4" fmla="*/ 6554701 h 6858000"/>
              <a:gd name="connsiteX5" fmla="*/ 0 w 8389411"/>
              <a:gd name="connsiteY5" fmla="*/ 3431347 h 6858000"/>
              <a:gd name="connsiteX6" fmla="*/ 1281495 w 8389411"/>
              <a:gd name="connsiteY6" fmla="*/ 1298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9411" h="6858000">
                <a:moveTo>
                  <a:pt x="1405847" y="0"/>
                </a:moveTo>
                <a:lnTo>
                  <a:pt x="8389411" y="0"/>
                </a:lnTo>
                <a:lnTo>
                  <a:pt x="8389411" y="6858000"/>
                </a:lnTo>
                <a:lnTo>
                  <a:pt x="1403382" y="6858000"/>
                </a:lnTo>
                <a:lnTo>
                  <a:pt x="1126450" y="6554701"/>
                </a:lnTo>
                <a:cubicBezTo>
                  <a:pt x="422736" y="5705928"/>
                  <a:pt x="0" y="4617776"/>
                  <a:pt x="0" y="3431347"/>
                </a:cubicBezTo>
                <a:cubicBezTo>
                  <a:pt x="0" y="2160173"/>
                  <a:pt x="485281" y="1001818"/>
                  <a:pt x="1281495" y="1298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nvGrpSpPr>
          <p:cNvPr id="46" name="decorative circles">
            <a:extLst>
              <a:ext uri="{FF2B5EF4-FFF2-40B4-BE49-F238E27FC236}">
                <a16:creationId xmlns:a16="http://schemas.microsoft.com/office/drawing/2014/main" id="{C310B041-3468-403A-926B-E3C1CF4433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4914" y="299808"/>
            <a:ext cx="11521822" cy="6038357"/>
            <a:chOff x="244914" y="299808"/>
            <a:chExt cx="11521822" cy="6038357"/>
          </a:xfrm>
        </p:grpSpPr>
        <p:sp>
          <p:nvSpPr>
            <p:cNvPr id="47" name="Oval 46">
              <a:extLst>
                <a:ext uri="{FF2B5EF4-FFF2-40B4-BE49-F238E27FC236}">
                  <a16:creationId xmlns:a16="http://schemas.microsoft.com/office/drawing/2014/main" id="{F65CBEB7-29CF-4F21-ABB7-012581304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00295" y="515708"/>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9C900504-84D3-4813-B737-775C16F8F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4134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3902316-BF90-4159-9FD2-6CFCCF7BE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7F04BF80-E9DB-4641-8EA2-51698324F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5899" y="5741646"/>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34395B9-3F83-49A4-9275-0A315D88F5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0333" y="6032385"/>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0E7ABD02-CD92-4D6C-B4BA-984D6688F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914" y="5821038"/>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856E128-B674-F74D-5493-F8EC5E7D89EF}"/>
              </a:ext>
            </a:extLst>
          </p:cNvPr>
          <p:cNvSpPr>
            <a:spLocks noGrp="1"/>
          </p:cNvSpPr>
          <p:nvPr>
            <p:ph type="title"/>
          </p:nvPr>
        </p:nvSpPr>
        <p:spPr>
          <a:xfrm>
            <a:off x="1542674" y="952022"/>
            <a:ext cx="2668911" cy="2578525"/>
          </a:xfrm>
        </p:spPr>
        <p:txBody>
          <a:bodyPr anchor="ctr">
            <a:normAutofit/>
          </a:bodyPr>
          <a:lstStyle/>
          <a:p>
            <a:r>
              <a:rPr lang="en-GB" sz="4400" dirty="0"/>
              <a:t>Who might help?</a:t>
            </a:r>
          </a:p>
        </p:txBody>
      </p:sp>
      <p:graphicFrame>
        <p:nvGraphicFramePr>
          <p:cNvPr id="5" name="Content Placeholder 2">
            <a:extLst>
              <a:ext uri="{FF2B5EF4-FFF2-40B4-BE49-F238E27FC236}">
                <a16:creationId xmlns:a16="http://schemas.microsoft.com/office/drawing/2014/main" id="{5A50D919-D5A4-166D-FDD7-0F40C28FB485}"/>
              </a:ext>
            </a:extLst>
          </p:cNvPr>
          <p:cNvGraphicFramePr>
            <a:graphicFrameLocks noGrp="1"/>
          </p:cNvGraphicFramePr>
          <p:nvPr>
            <p:ph idx="1"/>
            <p:extLst>
              <p:ext uri="{D42A27DB-BD31-4B8C-83A1-F6EECF244321}">
                <p14:modId xmlns:p14="http://schemas.microsoft.com/office/powerpoint/2010/main" val="2102503653"/>
              </p:ext>
            </p:extLst>
          </p:nvPr>
        </p:nvGraphicFramePr>
        <p:xfrm>
          <a:off x="4629151" y="952022"/>
          <a:ext cx="7117918" cy="51570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022ED064-1B75-6DDA-3D72-8FB0B8B36B5A}"/>
              </a:ext>
            </a:extLst>
          </p:cNvPr>
          <p:cNvPicPr>
            <a:picLocks noChangeAspect="1"/>
          </p:cNvPicPr>
          <p:nvPr/>
        </p:nvPicPr>
        <p:blipFill>
          <a:blip r:embed="rId7"/>
          <a:stretch>
            <a:fillRect/>
          </a:stretch>
        </p:blipFill>
        <p:spPr>
          <a:xfrm>
            <a:off x="3878580" y="952022"/>
            <a:ext cx="666010" cy="865707"/>
          </a:xfrm>
          <a:prstGeom prst="rect">
            <a:avLst/>
          </a:prstGeom>
        </p:spPr>
      </p:pic>
      <p:pic>
        <p:nvPicPr>
          <p:cNvPr id="8" name="Picture 7">
            <a:extLst>
              <a:ext uri="{FF2B5EF4-FFF2-40B4-BE49-F238E27FC236}">
                <a16:creationId xmlns:a16="http://schemas.microsoft.com/office/drawing/2014/main" id="{7DE52DAF-066D-587A-6882-741513787545}"/>
              </a:ext>
            </a:extLst>
          </p:cNvPr>
          <p:cNvPicPr>
            <a:picLocks noChangeAspect="1"/>
          </p:cNvPicPr>
          <p:nvPr/>
        </p:nvPicPr>
        <p:blipFill>
          <a:blip r:embed="rId8"/>
          <a:stretch>
            <a:fillRect/>
          </a:stretch>
        </p:blipFill>
        <p:spPr>
          <a:xfrm>
            <a:off x="3880562" y="2658742"/>
            <a:ext cx="670618" cy="871804"/>
          </a:xfrm>
          <a:prstGeom prst="rect">
            <a:avLst/>
          </a:prstGeom>
        </p:spPr>
      </p:pic>
      <p:pic>
        <p:nvPicPr>
          <p:cNvPr id="10" name="Picture 9">
            <a:extLst>
              <a:ext uri="{FF2B5EF4-FFF2-40B4-BE49-F238E27FC236}">
                <a16:creationId xmlns:a16="http://schemas.microsoft.com/office/drawing/2014/main" id="{3166135E-2C23-3CA1-152E-BAD79018EBA7}"/>
              </a:ext>
            </a:extLst>
          </p:cNvPr>
          <p:cNvPicPr>
            <a:picLocks noChangeAspect="1"/>
          </p:cNvPicPr>
          <p:nvPr/>
        </p:nvPicPr>
        <p:blipFill rotWithShape="1">
          <a:blip r:embed="rId9"/>
          <a:srcRect r="27882" b="20357"/>
          <a:stretch/>
        </p:blipFill>
        <p:spPr>
          <a:xfrm>
            <a:off x="3880560" y="1817729"/>
            <a:ext cx="664029" cy="865707"/>
          </a:xfrm>
          <a:prstGeom prst="rect">
            <a:avLst/>
          </a:prstGeom>
        </p:spPr>
      </p:pic>
      <p:pic>
        <p:nvPicPr>
          <p:cNvPr id="20" name="Picture 20" descr="A person smiling at camera&#10;&#10;Description automatically generated">
            <a:extLst>
              <a:ext uri="{FF2B5EF4-FFF2-40B4-BE49-F238E27FC236}">
                <a16:creationId xmlns:a16="http://schemas.microsoft.com/office/drawing/2014/main" id="{43A03F67-4CEF-A780-8352-1C0DD05B5795}"/>
              </a:ext>
            </a:extLst>
          </p:cNvPr>
          <p:cNvPicPr>
            <a:picLocks noChangeAspect="1"/>
          </p:cNvPicPr>
          <p:nvPr/>
        </p:nvPicPr>
        <p:blipFill rotWithShape="1">
          <a:blip r:embed="rId10"/>
          <a:srcRect t="21801" r="552" b="413"/>
          <a:stretch/>
        </p:blipFill>
        <p:spPr>
          <a:xfrm>
            <a:off x="3854608" y="3567285"/>
            <a:ext cx="729705" cy="723548"/>
          </a:xfrm>
          <a:prstGeom prst="rect">
            <a:avLst/>
          </a:prstGeom>
        </p:spPr>
      </p:pic>
      <p:pic>
        <p:nvPicPr>
          <p:cNvPr id="34" name="Picture 34" descr="A person in a white shirt&#10;&#10;Description automatically generated">
            <a:extLst>
              <a:ext uri="{FF2B5EF4-FFF2-40B4-BE49-F238E27FC236}">
                <a16:creationId xmlns:a16="http://schemas.microsoft.com/office/drawing/2014/main" id="{2EF8E50C-6913-FA59-4132-DF1529DF1DF8}"/>
              </a:ext>
            </a:extLst>
          </p:cNvPr>
          <p:cNvPicPr>
            <a:picLocks noChangeAspect="1"/>
          </p:cNvPicPr>
          <p:nvPr/>
        </p:nvPicPr>
        <p:blipFill rotWithShape="1">
          <a:blip r:embed="rId11"/>
          <a:srcRect l="35270" t="5000" r="18672" b="24986"/>
          <a:stretch/>
        </p:blipFill>
        <p:spPr>
          <a:xfrm>
            <a:off x="3848669" y="4345106"/>
            <a:ext cx="751678" cy="883179"/>
          </a:xfrm>
          <a:prstGeom prst="rect">
            <a:avLst/>
          </a:prstGeom>
        </p:spPr>
      </p:pic>
    </p:spTree>
    <p:extLst>
      <p:ext uri="{BB962C8B-B14F-4D97-AF65-F5344CB8AC3E}">
        <p14:creationId xmlns:p14="http://schemas.microsoft.com/office/powerpoint/2010/main" val="3499169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57908DE9-5647-483E-B731-49D34A839B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926962B4-5DCE-4745-A877-F7237DA68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44" name="Freeform: Shape 43">
            <a:extLst>
              <a:ext uri="{FF2B5EF4-FFF2-40B4-BE49-F238E27FC236}">
                <a16:creationId xmlns:a16="http://schemas.microsoft.com/office/drawing/2014/main" id="{FFC31C6D-653C-4C57-B226-ED6CE571F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2590" y="0"/>
            <a:ext cx="8389411" cy="6858000"/>
          </a:xfrm>
          <a:custGeom>
            <a:avLst/>
            <a:gdLst>
              <a:gd name="connsiteX0" fmla="*/ 1405847 w 8389411"/>
              <a:gd name="connsiteY0" fmla="*/ 0 h 6858000"/>
              <a:gd name="connsiteX1" fmla="*/ 8389411 w 8389411"/>
              <a:gd name="connsiteY1" fmla="*/ 0 h 6858000"/>
              <a:gd name="connsiteX2" fmla="*/ 8389411 w 8389411"/>
              <a:gd name="connsiteY2" fmla="*/ 6858000 h 6858000"/>
              <a:gd name="connsiteX3" fmla="*/ 1403382 w 8389411"/>
              <a:gd name="connsiteY3" fmla="*/ 6858000 h 6858000"/>
              <a:gd name="connsiteX4" fmla="*/ 1126450 w 8389411"/>
              <a:gd name="connsiteY4" fmla="*/ 6554701 h 6858000"/>
              <a:gd name="connsiteX5" fmla="*/ 0 w 8389411"/>
              <a:gd name="connsiteY5" fmla="*/ 3431347 h 6858000"/>
              <a:gd name="connsiteX6" fmla="*/ 1281495 w 8389411"/>
              <a:gd name="connsiteY6" fmla="*/ 1298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9411" h="6858000">
                <a:moveTo>
                  <a:pt x="1405847" y="0"/>
                </a:moveTo>
                <a:lnTo>
                  <a:pt x="8389411" y="0"/>
                </a:lnTo>
                <a:lnTo>
                  <a:pt x="8389411" y="6858000"/>
                </a:lnTo>
                <a:lnTo>
                  <a:pt x="1403382" y="6858000"/>
                </a:lnTo>
                <a:lnTo>
                  <a:pt x="1126450" y="6554701"/>
                </a:lnTo>
                <a:cubicBezTo>
                  <a:pt x="422736" y="5705928"/>
                  <a:pt x="0" y="4617776"/>
                  <a:pt x="0" y="3431347"/>
                </a:cubicBezTo>
                <a:cubicBezTo>
                  <a:pt x="0" y="2160173"/>
                  <a:pt x="485281" y="1001818"/>
                  <a:pt x="1281495" y="1298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nvGrpSpPr>
          <p:cNvPr id="46" name="decorative circles">
            <a:extLst>
              <a:ext uri="{FF2B5EF4-FFF2-40B4-BE49-F238E27FC236}">
                <a16:creationId xmlns:a16="http://schemas.microsoft.com/office/drawing/2014/main" id="{C310B041-3468-403A-926B-E3C1CF4433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4914" y="299808"/>
            <a:ext cx="11521822" cy="6038357"/>
            <a:chOff x="244914" y="299808"/>
            <a:chExt cx="11521822" cy="6038357"/>
          </a:xfrm>
        </p:grpSpPr>
        <p:sp>
          <p:nvSpPr>
            <p:cNvPr id="47" name="Oval 46">
              <a:extLst>
                <a:ext uri="{FF2B5EF4-FFF2-40B4-BE49-F238E27FC236}">
                  <a16:creationId xmlns:a16="http://schemas.microsoft.com/office/drawing/2014/main" id="{F65CBEB7-29CF-4F21-ABB7-012581304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00295" y="515708"/>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9C900504-84D3-4813-B737-775C16F8F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4134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73902316-BF90-4159-9FD2-6CFCCF7BE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7F04BF80-E9DB-4641-8EA2-51698324F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5899" y="5741646"/>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234395B9-3F83-49A4-9275-0A315D88F5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0333" y="6032385"/>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0E7ABD02-CD92-4D6C-B4BA-984D6688F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914" y="5821038"/>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6856E128-B674-F74D-5493-F8EC5E7D89EF}"/>
              </a:ext>
            </a:extLst>
          </p:cNvPr>
          <p:cNvSpPr>
            <a:spLocks noGrp="1"/>
          </p:cNvSpPr>
          <p:nvPr>
            <p:ph type="title"/>
          </p:nvPr>
        </p:nvSpPr>
        <p:spPr>
          <a:xfrm>
            <a:off x="1375567" y="-541949"/>
            <a:ext cx="4787006" cy="2578525"/>
          </a:xfrm>
        </p:spPr>
        <p:txBody>
          <a:bodyPr anchor="ctr">
            <a:normAutofit/>
          </a:bodyPr>
          <a:lstStyle/>
          <a:p>
            <a:r>
              <a:rPr lang="en-GB" sz="4400" dirty="0"/>
              <a:t>Key Contact Details</a:t>
            </a:r>
            <a:br>
              <a:rPr lang="en-GB" sz="4400" dirty="0"/>
            </a:br>
            <a:r>
              <a:rPr lang="en-GB" sz="2000" dirty="0"/>
              <a:t>School Phone Number: 01527 831885</a:t>
            </a:r>
            <a:endParaRPr lang="en-GB" sz="4400" dirty="0"/>
          </a:p>
        </p:txBody>
      </p:sp>
      <p:graphicFrame>
        <p:nvGraphicFramePr>
          <p:cNvPr id="5" name="Content Placeholder 2">
            <a:extLst>
              <a:ext uri="{FF2B5EF4-FFF2-40B4-BE49-F238E27FC236}">
                <a16:creationId xmlns:a16="http://schemas.microsoft.com/office/drawing/2014/main" id="{5A50D919-D5A4-166D-FDD7-0F40C28FB485}"/>
              </a:ext>
            </a:extLst>
          </p:cNvPr>
          <p:cNvGraphicFramePr>
            <a:graphicFrameLocks noGrp="1"/>
          </p:cNvGraphicFramePr>
          <p:nvPr>
            <p:ph idx="1"/>
            <p:extLst>
              <p:ext uri="{D42A27DB-BD31-4B8C-83A1-F6EECF244321}">
                <p14:modId xmlns:p14="http://schemas.microsoft.com/office/powerpoint/2010/main" val="3914749276"/>
              </p:ext>
            </p:extLst>
          </p:nvPr>
        </p:nvGraphicFramePr>
        <p:xfrm>
          <a:off x="2212857" y="1500662"/>
          <a:ext cx="7117918" cy="51570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022ED064-1B75-6DDA-3D72-8FB0B8B36B5A}"/>
              </a:ext>
            </a:extLst>
          </p:cNvPr>
          <p:cNvPicPr>
            <a:picLocks noChangeAspect="1"/>
          </p:cNvPicPr>
          <p:nvPr/>
        </p:nvPicPr>
        <p:blipFill>
          <a:blip r:embed="rId7"/>
          <a:stretch>
            <a:fillRect/>
          </a:stretch>
        </p:blipFill>
        <p:spPr>
          <a:xfrm>
            <a:off x="1568290" y="1494299"/>
            <a:ext cx="666010" cy="865707"/>
          </a:xfrm>
          <a:prstGeom prst="rect">
            <a:avLst/>
          </a:prstGeom>
        </p:spPr>
      </p:pic>
      <p:pic>
        <p:nvPicPr>
          <p:cNvPr id="8" name="Picture 7">
            <a:extLst>
              <a:ext uri="{FF2B5EF4-FFF2-40B4-BE49-F238E27FC236}">
                <a16:creationId xmlns:a16="http://schemas.microsoft.com/office/drawing/2014/main" id="{7DE52DAF-066D-587A-6882-741513787545}"/>
              </a:ext>
            </a:extLst>
          </p:cNvPr>
          <p:cNvPicPr>
            <a:picLocks noChangeAspect="1"/>
          </p:cNvPicPr>
          <p:nvPr/>
        </p:nvPicPr>
        <p:blipFill>
          <a:blip r:embed="rId8"/>
          <a:stretch>
            <a:fillRect/>
          </a:stretch>
        </p:blipFill>
        <p:spPr>
          <a:xfrm>
            <a:off x="1542238" y="3238439"/>
            <a:ext cx="670618" cy="871804"/>
          </a:xfrm>
          <a:prstGeom prst="rect">
            <a:avLst/>
          </a:prstGeom>
        </p:spPr>
      </p:pic>
      <p:pic>
        <p:nvPicPr>
          <p:cNvPr id="10" name="Picture 9">
            <a:extLst>
              <a:ext uri="{FF2B5EF4-FFF2-40B4-BE49-F238E27FC236}">
                <a16:creationId xmlns:a16="http://schemas.microsoft.com/office/drawing/2014/main" id="{3166135E-2C23-3CA1-152E-BAD79018EBA7}"/>
              </a:ext>
            </a:extLst>
          </p:cNvPr>
          <p:cNvPicPr>
            <a:picLocks noChangeAspect="1"/>
          </p:cNvPicPr>
          <p:nvPr/>
        </p:nvPicPr>
        <p:blipFill rotWithShape="1">
          <a:blip r:embed="rId9"/>
          <a:srcRect r="27882" b="20357"/>
          <a:stretch/>
        </p:blipFill>
        <p:spPr>
          <a:xfrm>
            <a:off x="1568290" y="2366369"/>
            <a:ext cx="664029" cy="865707"/>
          </a:xfrm>
          <a:prstGeom prst="rect">
            <a:avLst/>
          </a:prstGeom>
        </p:spPr>
      </p:pic>
      <p:pic>
        <p:nvPicPr>
          <p:cNvPr id="34" name="Picture 20" descr="A person smiling at camera&#10;&#10;Description automatically generated">
            <a:extLst>
              <a:ext uri="{FF2B5EF4-FFF2-40B4-BE49-F238E27FC236}">
                <a16:creationId xmlns:a16="http://schemas.microsoft.com/office/drawing/2014/main" id="{79B70DB4-6AF0-2E96-81A4-C7A9B5DDEB71}"/>
              </a:ext>
            </a:extLst>
          </p:cNvPr>
          <p:cNvPicPr>
            <a:picLocks noChangeAspect="1"/>
          </p:cNvPicPr>
          <p:nvPr/>
        </p:nvPicPr>
        <p:blipFill rotWithShape="1">
          <a:blip r:embed="rId10"/>
          <a:srcRect t="21801" r="552" b="413"/>
          <a:stretch/>
        </p:blipFill>
        <p:spPr>
          <a:xfrm>
            <a:off x="1568607" y="4181434"/>
            <a:ext cx="650094" cy="723548"/>
          </a:xfrm>
          <a:prstGeom prst="rect">
            <a:avLst/>
          </a:prstGeom>
        </p:spPr>
      </p:pic>
      <p:pic>
        <p:nvPicPr>
          <p:cNvPr id="36" name="Picture 34" descr="A person in a white shirt&#10;&#10;Description automatically generated">
            <a:extLst>
              <a:ext uri="{FF2B5EF4-FFF2-40B4-BE49-F238E27FC236}">
                <a16:creationId xmlns:a16="http://schemas.microsoft.com/office/drawing/2014/main" id="{8358D8E1-5257-326A-6EE2-1C8DB318554B}"/>
              </a:ext>
            </a:extLst>
          </p:cNvPr>
          <p:cNvPicPr>
            <a:picLocks noChangeAspect="1"/>
          </p:cNvPicPr>
          <p:nvPr/>
        </p:nvPicPr>
        <p:blipFill rotWithShape="1">
          <a:blip r:embed="rId11"/>
          <a:srcRect l="35270" t="5000" r="18672" b="24986"/>
          <a:stretch/>
        </p:blipFill>
        <p:spPr>
          <a:xfrm>
            <a:off x="1574041" y="5027493"/>
            <a:ext cx="649321" cy="780822"/>
          </a:xfrm>
          <a:prstGeom prst="rect">
            <a:avLst/>
          </a:prstGeom>
        </p:spPr>
      </p:pic>
    </p:spTree>
    <p:extLst>
      <p:ext uri="{BB962C8B-B14F-4D97-AF65-F5344CB8AC3E}">
        <p14:creationId xmlns:p14="http://schemas.microsoft.com/office/powerpoint/2010/main" val="4205354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209D7C9-6D5E-4AB9-B50F-C0160FF18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81A27CC-E945-4905-9D46-3D497F9C4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E8B3EA24-FC5F-FC69-DB6E-997816C24DBB}"/>
              </a:ext>
            </a:extLst>
          </p:cNvPr>
          <p:cNvSpPr>
            <a:spLocks noGrp="1"/>
          </p:cNvSpPr>
          <p:nvPr>
            <p:ph type="title"/>
          </p:nvPr>
        </p:nvSpPr>
        <p:spPr>
          <a:xfrm>
            <a:off x="777239" y="777240"/>
            <a:ext cx="6168331" cy="2493876"/>
          </a:xfrm>
        </p:spPr>
        <p:txBody>
          <a:bodyPr anchor="b">
            <a:normAutofit/>
          </a:bodyPr>
          <a:lstStyle/>
          <a:p>
            <a:r>
              <a:rPr lang="en-GB" sz="4100" dirty="0"/>
              <a:t>How might we help?</a:t>
            </a:r>
            <a:br>
              <a:rPr lang="en-GB" sz="4100" dirty="0"/>
            </a:br>
            <a:r>
              <a:rPr lang="en-GB" sz="4100" dirty="0"/>
              <a:t>We will support you as a family in any way we can. This might include:</a:t>
            </a:r>
          </a:p>
        </p:txBody>
      </p:sp>
      <p:sp>
        <p:nvSpPr>
          <p:cNvPr id="3" name="Content Placeholder 2">
            <a:extLst>
              <a:ext uri="{FF2B5EF4-FFF2-40B4-BE49-F238E27FC236}">
                <a16:creationId xmlns:a16="http://schemas.microsoft.com/office/drawing/2014/main" id="{5DF4CB28-F755-C16C-15A2-CBA5EFA80868}"/>
              </a:ext>
            </a:extLst>
          </p:cNvPr>
          <p:cNvSpPr>
            <a:spLocks noGrp="1"/>
          </p:cNvSpPr>
          <p:nvPr>
            <p:ph idx="1"/>
          </p:nvPr>
        </p:nvSpPr>
        <p:spPr>
          <a:xfrm>
            <a:off x="777239" y="3428999"/>
            <a:ext cx="6168331" cy="2747963"/>
          </a:xfrm>
        </p:spPr>
        <p:txBody>
          <a:bodyPr anchor="t">
            <a:normAutofit/>
          </a:bodyPr>
          <a:lstStyle/>
          <a:p>
            <a:r>
              <a:rPr lang="en-GB" sz="1800" dirty="0"/>
              <a:t>Providing time for you to talk and us to listen to your worries</a:t>
            </a:r>
          </a:p>
          <a:p>
            <a:r>
              <a:rPr lang="en-GB" sz="1800" dirty="0"/>
              <a:t>Providing or recommending key interventions</a:t>
            </a:r>
          </a:p>
          <a:p>
            <a:r>
              <a:rPr lang="en-GB" sz="1800" dirty="0"/>
              <a:t>Providing targeted support </a:t>
            </a:r>
          </a:p>
          <a:p>
            <a:r>
              <a:rPr lang="en-GB" sz="1800" dirty="0"/>
              <a:t>Helping you find the right outside agencies </a:t>
            </a:r>
          </a:p>
          <a:p>
            <a:r>
              <a:rPr lang="en-GB" sz="1800" dirty="0"/>
              <a:t>Filling out an Early Help Support assessment with you</a:t>
            </a:r>
          </a:p>
          <a:p>
            <a:r>
              <a:rPr lang="en-GB" sz="1800" dirty="0"/>
              <a:t>Helping you complete referrals to support services</a:t>
            </a:r>
          </a:p>
          <a:p>
            <a:r>
              <a:rPr lang="en-GB" sz="1800" dirty="0"/>
              <a:t>Supporting you with concerns over attendance</a:t>
            </a:r>
          </a:p>
        </p:txBody>
      </p:sp>
      <p:sp>
        <p:nvSpPr>
          <p:cNvPr id="30" name="Oval 1">
            <a:extLst>
              <a:ext uri="{FF2B5EF4-FFF2-40B4-BE49-F238E27FC236}">
                <a16:creationId xmlns:a16="http://schemas.microsoft.com/office/drawing/2014/main" id="{FB1720E7-4310-42AF-AC72-8FE5912E9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594" y="262979"/>
            <a:ext cx="3522397" cy="35223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decorative circles">
            <a:extLst>
              <a:ext uri="{FF2B5EF4-FFF2-40B4-BE49-F238E27FC236}">
                <a16:creationId xmlns:a16="http://schemas.microsoft.com/office/drawing/2014/main" id="{5EFFD2A5-0E57-466C-821B-D8B2C841E4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2461" y="220046"/>
            <a:ext cx="3455469" cy="4723381"/>
            <a:chOff x="8132461" y="220046"/>
            <a:chExt cx="3455469" cy="4723381"/>
          </a:xfrm>
        </p:grpSpPr>
        <p:sp>
          <p:nvSpPr>
            <p:cNvPr id="33" name="Oval 32">
              <a:extLst>
                <a:ext uri="{FF2B5EF4-FFF2-40B4-BE49-F238E27FC236}">
                  <a16:creationId xmlns:a16="http://schemas.microsoft.com/office/drawing/2014/main" id="{3F6B3B75-D5DD-4E63-9E76-3E0275968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1858" y="4716692"/>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FFA71F21-806A-4A3C-A164-10738ECCB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23226" y="4129921"/>
              <a:ext cx="466441" cy="4664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DAF991A3-5BC0-4FE9-B133-55585607F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2461" y="4194350"/>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F5805FB8-01A7-4C6F-9EFA-3009E10EC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4744" y="220046"/>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34608EE2-33A0-4693-B82F-30957F645F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41342" y="397053"/>
              <a:ext cx="346588" cy="3465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A10A6785-43F1-4CE2-B832-EC99F4E354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41342" y="108730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Graphic 6" descr="Board Room">
            <a:extLst>
              <a:ext uri="{FF2B5EF4-FFF2-40B4-BE49-F238E27FC236}">
                <a16:creationId xmlns:a16="http://schemas.microsoft.com/office/drawing/2014/main" id="{B021EE83-DFED-8956-39F9-7B2E886302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93594" y="966044"/>
            <a:ext cx="2221985" cy="2221985"/>
          </a:xfrm>
          <a:prstGeom prst="rect">
            <a:avLst/>
          </a:prstGeom>
        </p:spPr>
      </p:pic>
      <p:pic>
        <p:nvPicPr>
          <p:cNvPr id="40" name="Graphic 39">
            <a:extLst>
              <a:ext uri="{FF2B5EF4-FFF2-40B4-BE49-F238E27FC236}">
                <a16:creationId xmlns:a16="http://schemas.microsoft.com/office/drawing/2014/main" id="{42E135F0-3E22-4668-8905-DF9073C936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631" t="16485" r="52721" b="17441"/>
          <a:stretch/>
        </p:blipFill>
        <p:spPr>
          <a:xfrm>
            <a:off x="10854666" y="743641"/>
            <a:ext cx="1334286" cy="3077509"/>
          </a:xfrm>
          <a:prstGeom prst="rect">
            <a:avLst/>
          </a:prstGeom>
        </p:spPr>
      </p:pic>
      <p:sp>
        <p:nvSpPr>
          <p:cNvPr id="42" name="Oval 2">
            <a:extLst>
              <a:ext uri="{FF2B5EF4-FFF2-40B4-BE49-F238E27FC236}">
                <a16:creationId xmlns:a16="http://schemas.microsoft.com/office/drawing/2014/main" id="{0D12ED7B-BE6F-4DBA-B397-D3A54C97D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8847" y="3890057"/>
            <a:ext cx="3043153" cy="2967943"/>
          </a:xfrm>
          <a:custGeom>
            <a:avLst/>
            <a:gdLst>
              <a:gd name="connsiteX0" fmla="*/ 2361523 w 4051324"/>
              <a:gd name="connsiteY0" fmla="*/ 0 h 3951198"/>
              <a:gd name="connsiteX1" fmla="*/ 4031372 w 4051324"/>
              <a:gd name="connsiteY1" fmla="*/ 691674 h 3951198"/>
              <a:gd name="connsiteX2" fmla="*/ 4051324 w 4051324"/>
              <a:gd name="connsiteY2" fmla="*/ 713627 h 3951198"/>
              <a:gd name="connsiteX3" fmla="*/ 4051324 w 4051324"/>
              <a:gd name="connsiteY3" fmla="*/ 3951198 h 3951198"/>
              <a:gd name="connsiteX4" fmla="*/ 618807 w 4051324"/>
              <a:gd name="connsiteY4" fmla="*/ 3951198 h 3951198"/>
              <a:gd name="connsiteX5" fmla="*/ 539257 w 4051324"/>
              <a:gd name="connsiteY5" fmla="*/ 3863671 h 3951198"/>
              <a:gd name="connsiteX6" fmla="*/ 0 w 4051324"/>
              <a:gd name="connsiteY6" fmla="*/ 2361523 h 3951198"/>
              <a:gd name="connsiteX7" fmla="*/ 2361523 w 4051324"/>
              <a:gd name="connsiteY7" fmla="*/ 0 h 395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51324" h="3951198">
                <a:moveTo>
                  <a:pt x="2361523" y="0"/>
                </a:moveTo>
                <a:cubicBezTo>
                  <a:pt x="3013639" y="0"/>
                  <a:pt x="3604020" y="264323"/>
                  <a:pt x="4031372" y="691674"/>
                </a:cubicBezTo>
                <a:lnTo>
                  <a:pt x="4051324" y="713627"/>
                </a:lnTo>
                <a:lnTo>
                  <a:pt x="4051324" y="3951198"/>
                </a:lnTo>
                <a:lnTo>
                  <a:pt x="618807" y="3951198"/>
                </a:lnTo>
                <a:lnTo>
                  <a:pt x="539257" y="3863671"/>
                </a:lnTo>
                <a:cubicBezTo>
                  <a:pt x="202372" y="3455461"/>
                  <a:pt x="0" y="2932125"/>
                  <a:pt x="0" y="2361523"/>
                </a:cubicBezTo>
                <a:cubicBezTo>
                  <a:pt x="0" y="1057290"/>
                  <a:pt x="1057290" y="0"/>
                  <a:pt x="2361523" y="0"/>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Graphic 43">
            <a:extLst>
              <a:ext uri="{FF2B5EF4-FFF2-40B4-BE49-F238E27FC236}">
                <a16:creationId xmlns:a16="http://schemas.microsoft.com/office/drawing/2014/main" id="{9261E5D4-2BDB-4D13-9B4F-822CB40907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l="22954" t="12147" r="12287" b="24733"/>
          <a:stretch/>
        </p:blipFill>
        <p:spPr>
          <a:xfrm flipH="1">
            <a:off x="9147042" y="3890057"/>
            <a:ext cx="3044958" cy="2967943"/>
          </a:xfrm>
          <a:prstGeom prst="rect">
            <a:avLst/>
          </a:prstGeom>
        </p:spPr>
      </p:pic>
    </p:spTree>
    <p:extLst>
      <p:ext uri="{BB962C8B-B14F-4D97-AF65-F5344CB8AC3E}">
        <p14:creationId xmlns:p14="http://schemas.microsoft.com/office/powerpoint/2010/main" val="92831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92C75-55FE-20F9-3EEE-13E010518FBB}"/>
              </a:ext>
            </a:extLst>
          </p:cNvPr>
          <p:cNvSpPr>
            <a:spLocks noGrp="1"/>
          </p:cNvSpPr>
          <p:nvPr>
            <p:ph type="title"/>
          </p:nvPr>
        </p:nvSpPr>
        <p:spPr/>
        <p:txBody>
          <a:bodyPr>
            <a:normAutofit fontScale="90000"/>
          </a:bodyPr>
          <a:lstStyle/>
          <a:p>
            <a:pPr algn="ctr"/>
            <a:r>
              <a:rPr lang="en-GB" dirty="0"/>
              <a:t>Early Help</a:t>
            </a:r>
            <a:br>
              <a:rPr lang="en-GB" dirty="0"/>
            </a:br>
            <a:r>
              <a:rPr lang="en-GB" sz="2700" dirty="0"/>
              <a:t>Early Help is a pathway to supporting your child and you during a challenging time. </a:t>
            </a:r>
          </a:p>
        </p:txBody>
      </p:sp>
      <p:sp>
        <p:nvSpPr>
          <p:cNvPr id="3" name="Content Placeholder 2">
            <a:extLst>
              <a:ext uri="{FF2B5EF4-FFF2-40B4-BE49-F238E27FC236}">
                <a16:creationId xmlns:a16="http://schemas.microsoft.com/office/drawing/2014/main" id="{D0E1646E-F529-15DC-817A-6969C54AB8DC}"/>
              </a:ext>
            </a:extLst>
          </p:cNvPr>
          <p:cNvSpPr>
            <a:spLocks noGrp="1"/>
          </p:cNvSpPr>
          <p:nvPr>
            <p:ph idx="1"/>
          </p:nvPr>
        </p:nvSpPr>
        <p:spPr>
          <a:xfrm>
            <a:off x="766445" y="1835785"/>
            <a:ext cx="10659110" cy="4351338"/>
          </a:xfrm>
        </p:spPr>
        <p:txBody>
          <a:bodyPr/>
          <a:lstStyle/>
          <a:p>
            <a:r>
              <a:rPr lang="en-GB" dirty="0"/>
              <a:t>The diagram below shows the range of needs at different levels. We use this diagram to make sure we provide the best support for different families’ individual situations.  </a:t>
            </a:r>
          </a:p>
          <a:p>
            <a:endParaRPr lang="en-GB" dirty="0"/>
          </a:p>
          <a:p>
            <a:endParaRPr lang="en-GB" dirty="0"/>
          </a:p>
        </p:txBody>
      </p:sp>
      <p:pic>
        <p:nvPicPr>
          <p:cNvPr id="4" name="Picture 3">
            <a:extLst>
              <a:ext uri="{FF2B5EF4-FFF2-40B4-BE49-F238E27FC236}">
                <a16:creationId xmlns:a16="http://schemas.microsoft.com/office/drawing/2014/main" id="{2B816BCB-BB95-6368-38D6-B4A1793EC7A2}"/>
              </a:ext>
            </a:extLst>
          </p:cNvPr>
          <p:cNvPicPr>
            <a:picLocks noChangeAspect="1"/>
          </p:cNvPicPr>
          <p:nvPr/>
        </p:nvPicPr>
        <p:blipFill>
          <a:blip r:embed="rId2"/>
          <a:stretch>
            <a:fillRect/>
          </a:stretch>
        </p:blipFill>
        <p:spPr>
          <a:xfrm>
            <a:off x="2738115" y="2944654"/>
            <a:ext cx="6715769" cy="3070066"/>
          </a:xfrm>
          <a:prstGeom prst="rect">
            <a:avLst/>
          </a:prstGeom>
        </p:spPr>
      </p:pic>
    </p:spTree>
    <p:extLst>
      <p:ext uri="{BB962C8B-B14F-4D97-AF65-F5344CB8AC3E}">
        <p14:creationId xmlns:p14="http://schemas.microsoft.com/office/powerpoint/2010/main" val="2717714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6A904-967B-A072-2B52-E9CDD0758299}"/>
              </a:ext>
            </a:extLst>
          </p:cNvPr>
          <p:cNvSpPr>
            <a:spLocks noGrp="1"/>
          </p:cNvSpPr>
          <p:nvPr>
            <p:ph type="title"/>
          </p:nvPr>
        </p:nvSpPr>
        <p:spPr>
          <a:solidFill>
            <a:srgbClr val="00B050"/>
          </a:solidFill>
        </p:spPr>
        <p:txBody>
          <a:bodyPr>
            <a:normAutofit/>
          </a:bodyPr>
          <a:lstStyle/>
          <a:p>
            <a:pPr algn="ctr"/>
            <a:r>
              <a:rPr lang="en-GB" dirty="0"/>
              <a:t>Support at school (Level 1)</a:t>
            </a:r>
          </a:p>
        </p:txBody>
      </p:sp>
      <p:sp>
        <p:nvSpPr>
          <p:cNvPr id="3" name="Content Placeholder 2">
            <a:extLst>
              <a:ext uri="{FF2B5EF4-FFF2-40B4-BE49-F238E27FC236}">
                <a16:creationId xmlns:a16="http://schemas.microsoft.com/office/drawing/2014/main" id="{B5729162-C847-D273-683A-F73F701CDB42}"/>
              </a:ext>
            </a:extLst>
          </p:cNvPr>
          <p:cNvSpPr>
            <a:spLocks noGrp="1"/>
          </p:cNvSpPr>
          <p:nvPr>
            <p:ph sz="half" idx="1"/>
          </p:nvPr>
        </p:nvSpPr>
        <p:spPr/>
        <p:txBody>
          <a:bodyPr>
            <a:normAutofit fontScale="92500" lnSpcReduction="20000"/>
          </a:bodyPr>
          <a:lstStyle/>
          <a:p>
            <a:r>
              <a:rPr lang="en-GB" dirty="0"/>
              <a:t>All staff are Trauma Informed Schools Trained</a:t>
            </a:r>
          </a:p>
          <a:p>
            <a:r>
              <a:rPr lang="en-GB" dirty="0"/>
              <a:t>We have a Senior Mental Health Lead</a:t>
            </a:r>
          </a:p>
          <a:p>
            <a:r>
              <a:rPr lang="en-GB" dirty="0"/>
              <a:t>A member of the Senior Leadership Team is available on the door before school</a:t>
            </a:r>
          </a:p>
          <a:p>
            <a:r>
              <a:rPr lang="en-GB" dirty="0"/>
              <a:t>Class Teachers are available on the door after school</a:t>
            </a:r>
          </a:p>
          <a:p>
            <a:r>
              <a:rPr lang="en-GB" dirty="0"/>
              <a:t>Appointments can be booked to speak to Class Teachers</a:t>
            </a:r>
          </a:p>
          <a:p>
            <a:r>
              <a:rPr lang="en-GB" dirty="0"/>
              <a:t>Class email addresses to email the teacher directly</a:t>
            </a:r>
          </a:p>
          <a:p>
            <a:r>
              <a:rPr lang="en-GB" dirty="0"/>
              <a:t>Class Information Evenings</a:t>
            </a:r>
          </a:p>
          <a:p>
            <a:r>
              <a:rPr lang="en-GB" dirty="0"/>
              <a:t>Termly parents evenings</a:t>
            </a:r>
          </a:p>
          <a:p>
            <a:r>
              <a:rPr lang="en-GB" dirty="0"/>
              <a:t>Parent App for information sharing</a:t>
            </a:r>
          </a:p>
          <a:p>
            <a:r>
              <a:rPr lang="en-GB" dirty="0"/>
              <a:t>Forest School</a:t>
            </a:r>
          </a:p>
          <a:p>
            <a:endParaRPr lang="en-GB" dirty="0"/>
          </a:p>
        </p:txBody>
      </p:sp>
      <p:sp>
        <p:nvSpPr>
          <p:cNvPr id="4" name="Content Placeholder 3">
            <a:extLst>
              <a:ext uri="{FF2B5EF4-FFF2-40B4-BE49-F238E27FC236}">
                <a16:creationId xmlns:a16="http://schemas.microsoft.com/office/drawing/2014/main" id="{5ECA49EB-4E87-051D-9D62-C13AC14CC7D0}"/>
              </a:ext>
            </a:extLst>
          </p:cNvPr>
          <p:cNvSpPr>
            <a:spLocks noGrp="1"/>
          </p:cNvSpPr>
          <p:nvPr>
            <p:ph sz="half" idx="2"/>
          </p:nvPr>
        </p:nvSpPr>
        <p:spPr/>
        <p:txBody>
          <a:bodyPr>
            <a:normAutofit fontScale="92500" lnSpcReduction="20000"/>
          </a:bodyPr>
          <a:lstStyle/>
          <a:p>
            <a:r>
              <a:rPr lang="en-GB" dirty="0"/>
              <a:t>Attendance monitoring</a:t>
            </a:r>
          </a:p>
          <a:p>
            <a:r>
              <a:rPr lang="en-GB" dirty="0"/>
              <a:t>Stars of the week</a:t>
            </a:r>
          </a:p>
          <a:p>
            <a:r>
              <a:rPr lang="en-GB" dirty="0"/>
              <a:t>Newsletters</a:t>
            </a:r>
          </a:p>
          <a:p>
            <a:r>
              <a:rPr lang="en-GB" dirty="0"/>
              <a:t>Curriculum Evenings</a:t>
            </a:r>
          </a:p>
          <a:p>
            <a:r>
              <a:rPr lang="en-GB" dirty="0"/>
              <a:t>Forest School</a:t>
            </a:r>
          </a:p>
          <a:p>
            <a:r>
              <a:rPr lang="en-GB" dirty="0"/>
              <a:t>School Councillors</a:t>
            </a:r>
          </a:p>
          <a:p>
            <a:r>
              <a:rPr lang="en-GB" dirty="0"/>
              <a:t>All staff trained in Safeguarding including Prevent, FGM and Online Safety.</a:t>
            </a:r>
          </a:p>
          <a:p>
            <a:r>
              <a:rPr lang="en-GB" dirty="0"/>
              <a:t>All DSL’s trained in CSE</a:t>
            </a:r>
          </a:p>
          <a:p>
            <a:r>
              <a:rPr lang="en-GB" dirty="0"/>
              <a:t>Online Safety Curriculum</a:t>
            </a:r>
          </a:p>
          <a:p>
            <a:r>
              <a:rPr lang="en-GB" dirty="0"/>
              <a:t>Online Safety Parent Information Evening</a:t>
            </a:r>
          </a:p>
          <a:p>
            <a:r>
              <a:rPr lang="en-GB" dirty="0"/>
              <a:t>PSHE lessons-Jigsaw scheme</a:t>
            </a:r>
          </a:p>
          <a:p>
            <a:r>
              <a:rPr lang="en-GB" dirty="0"/>
              <a:t>Zone of Regulation check ins</a:t>
            </a:r>
          </a:p>
          <a:p>
            <a:endParaRPr lang="en-GB" dirty="0"/>
          </a:p>
        </p:txBody>
      </p:sp>
    </p:spTree>
    <p:extLst>
      <p:ext uri="{BB962C8B-B14F-4D97-AF65-F5344CB8AC3E}">
        <p14:creationId xmlns:p14="http://schemas.microsoft.com/office/powerpoint/2010/main" val="380252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5939D-200F-04AE-2963-9F5324428CA5}"/>
              </a:ext>
            </a:extLst>
          </p:cNvPr>
          <p:cNvSpPr>
            <a:spLocks noGrp="1"/>
          </p:cNvSpPr>
          <p:nvPr>
            <p:ph type="title"/>
          </p:nvPr>
        </p:nvSpPr>
        <p:spPr>
          <a:solidFill>
            <a:schemeClr val="accent5"/>
          </a:solidFill>
        </p:spPr>
        <p:txBody>
          <a:bodyPr>
            <a:normAutofit/>
          </a:bodyPr>
          <a:lstStyle/>
          <a:p>
            <a:pPr algn="ctr"/>
            <a:r>
              <a:rPr lang="en-GB" dirty="0"/>
              <a:t>Support at school (Level 2)</a:t>
            </a:r>
          </a:p>
        </p:txBody>
      </p:sp>
      <p:sp>
        <p:nvSpPr>
          <p:cNvPr id="3" name="Content Placeholder 2">
            <a:extLst>
              <a:ext uri="{FF2B5EF4-FFF2-40B4-BE49-F238E27FC236}">
                <a16:creationId xmlns:a16="http://schemas.microsoft.com/office/drawing/2014/main" id="{8020190B-0190-20E3-7BE8-F4DBDC9AF385}"/>
              </a:ext>
            </a:extLst>
          </p:cNvPr>
          <p:cNvSpPr>
            <a:spLocks noGrp="1"/>
          </p:cNvSpPr>
          <p:nvPr>
            <p:ph sz="half" idx="1"/>
          </p:nvPr>
        </p:nvSpPr>
        <p:spPr/>
        <p:txBody>
          <a:bodyPr>
            <a:noAutofit/>
          </a:bodyPr>
          <a:lstStyle/>
          <a:p>
            <a:r>
              <a:rPr lang="en-GB" dirty="0"/>
              <a:t>Interventions targeted to meet the needs of specific children including social and emotional needs</a:t>
            </a:r>
          </a:p>
          <a:p>
            <a:r>
              <a:rPr lang="en-GB" dirty="0"/>
              <a:t>Individual Provision Maps or Pastoral Support Plans in place</a:t>
            </a:r>
          </a:p>
          <a:p>
            <a:r>
              <a:rPr lang="en-GB" dirty="0"/>
              <a:t>Parental Meetings to discuss targets</a:t>
            </a:r>
          </a:p>
          <a:p>
            <a:r>
              <a:rPr lang="en-GB" dirty="0"/>
              <a:t>Morning Meet and Greet available</a:t>
            </a:r>
          </a:p>
          <a:p>
            <a:r>
              <a:rPr lang="en-GB" dirty="0"/>
              <a:t>Access to the Sensory Rooms</a:t>
            </a:r>
          </a:p>
          <a:p>
            <a:r>
              <a:rPr lang="en-GB" dirty="0"/>
              <a:t>Lunch Club</a:t>
            </a:r>
          </a:p>
          <a:p>
            <a:r>
              <a:rPr lang="en-GB" dirty="0"/>
              <a:t> Advice from SENDCO</a:t>
            </a:r>
          </a:p>
          <a:p>
            <a:r>
              <a:rPr lang="en-GB" dirty="0"/>
              <a:t> Advice from Designated Senior Lead</a:t>
            </a:r>
          </a:p>
          <a:p>
            <a:r>
              <a:rPr lang="en-GB" dirty="0"/>
              <a:t>Sharing of Individual Targets and Reviews</a:t>
            </a:r>
          </a:p>
          <a:p>
            <a:endParaRPr lang="en-GB" sz="1600" dirty="0"/>
          </a:p>
        </p:txBody>
      </p:sp>
      <p:sp>
        <p:nvSpPr>
          <p:cNvPr id="4" name="Content Placeholder 3">
            <a:extLst>
              <a:ext uri="{FF2B5EF4-FFF2-40B4-BE49-F238E27FC236}">
                <a16:creationId xmlns:a16="http://schemas.microsoft.com/office/drawing/2014/main" id="{BC5C3B0D-9811-E31A-1343-236D8F8D5446}"/>
              </a:ext>
            </a:extLst>
          </p:cNvPr>
          <p:cNvSpPr>
            <a:spLocks noGrp="1"/>
          </p:cNvSpPr>
          <p:nvPr>
            <p:ph sz="half" idx="2"/>
          </p:nvPr>
        </p:nvSpPr>
        <p:spPr/>
        <p:txBody>
          <a:bodyPr>
            <a:normAutofit/>
          </a:bodyPr>
          <a:lstStyle/>
          <a:p>
            <a:r>
              <a:rPr lang="en-GB" dirty="0"/>
              <a:t>Liaison with the Attendance Officer</a:t>
            </a:r>
          </a:p>
          <a:p>
            <a:r>
              <a:rPr lang="en-GB" dirty="0"/>
              <a:t>Liaison with the Family Support</a:t>
            </a:r>
          </a:p>
          <a:p>
            <a:r>
              <a:rPr lang="en-GB" dirty="0"/>
              <a:t>Office</a:t>
            </a:r>
          </a:p>
          <a:p>
            <a:r>
              <a:rPr lang="en-GB" dirty="0"/>
              <a:t>Home/School Communication books</a:t>
            </a:r>
          </a:p>
          <a:p>
            <a:r>
              <a:rPr lang="en-GB" dirty="0"/>
              <a:t>Bespoke reward systems</a:t>
            </a:r>
          </a:p>
          <a:p>
            <a:r>
              <a:rPr lang="en-GB" dirty="0"/>
              <a:t>Access to Nurture groups</a:t>
            </a:r>
          </a:p>
          <a:p>
            <a:r>
              <a:rPr lang="en-GB" dirty="0"/>
              <a:t>Targeted parental workshops</a:t>
            </a:r>
          </a:p>
          <a:p>
            <a:r>
              <a:rPr lang="en-GB" dirty="0"/>
              <a:t>Sign posting to external supports</a:t>
            </a:r>
          </a:p>
          <a:p>
            <a:pPr marL="0" indent="0">
              <a:buNone/>
            </a:pPr>
            <a:endParaRPr lang="en-GB" dirty="0"/>
          </a:p>
        </p:txBody>
      </p:sp>
    </p:spTree>
    <p:extLst>
      <p:ext uri="{BB962C8B-B14F-4D97-AF65-F5344CB8AC3E}">
        <p14:creationId xmlns:p14="http://schemas.microsoft.com/office/powerpoint/2010/main" val="1462222360"/>
      </p:ext>
    </p:extLst>
  </p:cSld>
  <p:clrMapOvr>
    <a:masterClrMapping/>
  </p:clrMapOvr>
</p:sld>
</file>

<file path=ppt/theme/theme1.xml><?xml version="1.0" encoding="utf-8"?>
<a:theme xmlns:a="http://schemas.openxmlformats.org/drawingml/2006/main" name="ConfettiVTI">
  <a:themeElements>
    <a:clrScheme name="Custom 30">
      <a:dk1>
        <a:sysClr val="windowText" lastClr="000000"/>
      </a:dk1>
      <a:lt1>
        <a:sysClr val="window" lastClr="FFFFFF"/>
      </a:lt1>
      <a:dk2>
        <a:srgbClr val="420023"/>
      </a:dk2>
      <a:lt2>
        <a:srgbClr val="FDFBF9"/>
      </a:lt2>
      <a:accent1>
        <a:srgbClr val="97446E"/>
      </a:accent1>
      <a:accent2>
        <a:srgbClr val="A40056"/>
      </a:accent2>
      <a:accent3>
        <a:srgbClr val="24BEEE"/>
      </a:accent3>
      <a:accent4>
        <a:srgbClr val="91274F"/>
      </a:accent4>
      <a:accent5>
        <a:srgbClr val="F39E29"/>
      </a:accent5>
      <a:accent6>
        <a:srgbClr val="E87450"/>
      </a:accent6>
      <a:hlink>
        <a:srgbClr val="F55D5D"/>
      </a:hlink>
      <a:folHlink>
        <a:srgbClr val="EA3A60"/>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fettiVTI" id="{B5618F7C-B4F0-4D28-83B4-440D0519681F}" vid="{5F84EFDF-E14E-48C6-955C-990A32085A7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A648745F877C14C800019208021E095" ma:contentTypeVersion="14" ma:contentTypeDescription="Create a new document." ma:contentTypeScope="" ma:versionID="e0d12cad84f48d05ee1a374d5022896f">
  <xsd:schema xmlns:xsd="http://www.w3.org/2001/XMLSchema" xmlns:xs="http://www.w3.org/2001/XMLSchema" xmlns:p="http://schemas.microsoft.com/office/2006/metadata/properties" xmlns:ns2="28a7dc8e-de0e-409e-b50c-4e8318676757" xmlns:ns3="b5bd6c99-43c1-46ea-83cb-db765cb0faf3" targetNamespace="http://schemas.microsoft.com/office/2006/metadata/properties" ma:root="true" ma:fieldsID="651ff44d0c3cfbe6fe84fc2bc610017d" ns2:_="" ns3:_="">
    <xsd:import namespace="28a7dc8e-de0e-409e-b50c-4e8318676757"/>
    <xsd:import namespace="b5bd6c99-43c1-46ea-83cb-db765cb0faf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MediaServiceDateTaken"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a7dc8e-de0e-409e-b50c-4e83186767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49b29b6-6f8f-4020-8220-00a87cf80c8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bd6c99-43c1-46ea-83cb-db765cb0faf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d9eb767-76fb-4ab4-8e85-575b884c4d8f}" ma:internalName="TaxCatchAll" ma:showField="CatchAllData" ma:web="b5bd6c99-43c1-46ea-83cb-db765cb0faf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8a7dc8e-de0e-409e-b50c-4e8318676757">
      <Terms xmlns="http://schemas.microsoft.com/office/infopath/2007/PartnerControls"/>
    </lcf76f155ced4ddcb4097134ff3c332f>
    <TaxCatchAll xmlns="b5bd6c99-43c1-46ea-83cb-db765cb0faf3" xsi:nil="true"/>
  </documentManagement>
</p:properties>
</file>

<file path=customXml/itemProps1.xml><?xml version="1.0" encoding="utf-8"?>
<ds:datastoreItem xmlns:ds="http://schemas.openxmlformats.org/officeDocument/2006/customXml" ds:itemID="{AA0E93A0-602D-4779-BD41-D8CE97DB000C}">
  <ds:schemaRefs>
    <ds:schemaRef ds:uri="http://schemas.microsoft.com/sharepoint/v3/contenttype/forms"/>
  </ds:schemaRefs>
</ds:datastoreItem>
</file>

<file path=customXml/itemProps2.xml><?xml version="1.0" encoding="utf-8"?>
<ds:datastoreItem xmlns:ds="http://schemas.openxmlformats.org/officeDocument/2006/customXml" ds:itemID="{20343996-DF32-4256-909A-3CCED7D9A2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a7dc8e-de0e-409e-b50c-4e8318676757"/>
    <ds:schemaRef ds:uri="b5bd6c99-43c1-46ea-83cb-db765cb0fa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6E5954-0B60-4026-BF92-C886500EF6E5}">
  <ds:schemaRefs>
    <ds:schemaRef ds:uri="b5bd6c99-43c1-46ea-83cb-db765cb0faf3"/>
    <ds:schemaRef ds:uri="http://www.w3.org/XML/1998/namespace"/>
    <ds:schemaRef ds:uri="http://schemas.microsoft.com/office/2006/metadata/properties"/>
    <ds:schemaRef ds:uri="http://purl.org/dc/dcmitype/"/>
    <ds:schemaRef ds:uri="http://schemas.microsoft.com/office/infopath/2007/PartnerControls"/>
    <ds:schemaRef ds:uri="28a7dc8e-de0e-409e-b50c-4e8318676757"/>
    <ds:schemaRef ds:uri="http://purl.org/dc/elements/1.1/"/>
    <ds:schemaRef ds:uri="http://schemas.microsoft.com/office/2006/documentManagement/type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1465</TotalTime>
  <Words>1235</Words>
  <Application>Microsoft Office PowerPoint</Application>
  <PresentationFormat>Widescreen</PresentationFormat>
  <Paragraphs>120</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Arial,Sans-Serif</vt:lpstr>
      <vt:lpstr>Calibri</vt:lpstr>
      <vt:lpstr>Gill Sans Nova</vt:lpstr>
      <vt:lpstr>Segoe UI</vt:lpstr>
      <vt:lpstr>ConfettiVTI</vt:lpstr>
      <vt:lpstr>Supporting Our Families</vt:lpstr>
      <vt:lpstr>What is Early Help?</vt:lpstr>
      <vt:lpstr>Who might benefit from Early Help? Please click on the tiles to find out more.</vt:lpstr>
      <vt:lpstr>Who might help?</vt:lpstr>
      <vt:lpstr>Key Contact Details School Phone Number: 01527 831885</vt:lpstr>
      <vt:lpstr>How might we help? We will support you as a family in any way we can. This might include:</vt:lpstr>
      <vt:lpstr>Early Help Early Help is a pathway to supporting your child and you during a challenging time. </vt:lpstr>
      <vt:lpstr>Support at school (Level 1)</vt:lpstr>
      <vt:lpstr>Support at school (Level 2)</vt:lpstr>
      <vt:lpstr>Support at school (Level 3)</vt:lpstr>
      <vt:lpstr>Fourth Level of Support</vt:lpstr>
      <vt:lpstr>Additional information about Safeguarding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Our Families</dc:title>
  <dc:creator>Laura Haines</dc:creator>
  <cp:lastModifiedBy>Sarah Benfield</cp:lastModifiedBy>
  <cp:revision>283</cp:revision>
  <dcterms:created xsi:type="dcterms:W3CDTF">2023-06-29T09:48:19Z</dcterms:created>
  <dcterms:modified xsi:type="dcterms:W3CDTF">2023-12-05T15:02:05Z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0x0101001A648745F877C14C800019208021E095</vt:lpwstr>
  </property>
  <property fmtid="{D5CDD505-2E9C-101B-9397-08002B2CF9AE}" pid="3" name="MediaServiceImageTags">
    <vt:lpwstr/>
  </property>
</Properties>
</file>